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718" autoAdjust="0"/>
  </p:normalViewPr>
  <p:slideViewPr>
    <p:cSldViewPr>
      <p:cViewPr varScale="1">
        <p:scale>
          <a:sx n="79" d="100"/>
          <a:sy n="79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8EBA1-85F5-43CB-919B-8C3F41E885D0}" type="datetimeFigureOut">
              <a:rPr lang="fr-FR" smtClean="0"/>
              <a:pPr/>
              <a:t>26/03/2012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5689-21C9-4A89-BFFD-893BA73035C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72400" cy="1470025"/>
          </a:xfrm>
        </p:spPr>
        <p:txBody>
          <a:bodyPr>
            <a:noAutofit/>
          </a:bodyPr>
          <a:lstStyle/>
          <a:p>
            <a:r>
              <a:rPr lang="fr-FR" sz="9600" b="1" i="1" dirty="0" smtClean="0"/>
              <a:t>Le Pétrole</a:t>
            </a:r>
            <a:endParaRPr lang="fr-FR" sz="9600" b="1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85918" y="2143116"/>
            <a:ext cx="6400800" cy="1752600"/>
          </a:xfrm>
        </p:spPr>
        <p:txBody>
          <a:bodyPr>
            <a:noAutofit/>
          </a:bodyPr>
          <a:lstStyle/>
          <a:p>
            <a:r>
              <a:rPr lang="fr-FR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 formation du pétrole</a:t>
            </a:r>
            <a:r>
              <a:rPr lang="fr-FR" sz="3000" dirty="0" smtClean="0">
                <a:solidFill>
                  <a:schemeClr val="tx1"/>
                </a:solidFill>
              </a:rPr>
              <a:t>.</a:t>
            </a:r>
            <a:endParaRPr lang="fr-FR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3042" y="571480"/>
            <a:ext cx="60007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 smtClean="0"/>
              <a:t>Formation du pétrole </a:t>
            </a:r>
          </a:p>
          <a:p>
            <a:pPr algn="ctr"/>
            <a:endParaRPr lang="fr-FR" sz="2000" dirty="0" smtClean="0"/>
          </a:p>
          <a:p>
            <a:pPr algn="ctr"/>
            <a:r>
              <a:rPr lang="fr-FR" sz="2000" dirty="0" smtClean="0"/>
              <a:t>Le pétrole naît de la décomposition de micro-organismes marins végétaux et animaux. Cette matière organique s'est accumulée et c’est accumulé au fond des mers, des lacs pendant des millions d'années. </a:t>
            </a:r>
          </a:p>
          <a:p>
            <a:pPr algn="ctr"/>
            <a:r>
              <a:rPr lang="fr-FR" sz="2000" dirty="0" smtClean="0"/>
              <a:t>Les matières organiques se mélangent à des sédiments tels que le sable, l’argile, le sel. Et s'accumulent par la suite par  couches. Il ya une superposition des couches des plus anciennes au plus récentes.</a:t>
            </a:r>
          </a:p>
          <a:p>
            <a:pPr algn="ctr"/>
            <a:r>
              <a:rPr lang="fr-FR" sz="2000" dirty="0" smtClean="0"/>
              <a:t>Les couches les plus profondes sont soumises à des pressions et des températures plus fortes. Elles vont subir un « craquage thermique » qui détruit l'azote, l'oxygène et qui donne naissance à la formation de carbone et d'hydrogène. La roche mère emprisonne les hydrocarbure liquides et gazeux .</a:t>
            </a:r>
            <a:endParaRPr lang="fr-F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7" name="Picture 9" descr="http://www.jardindesglaciers.ca/files/galerie/big/enerhistoire-petrole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73767"/>
            <a:ext cx="6048672" cy="6484233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1643042" y="357166"/>
            <a:ext cx="571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71538" y="428604"/>
            <a:ext cx="7000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Conclusion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500166" y="1857364"/>
            <a:ext cx="6572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Nous devons retenir que le pétrole, du moins sa formation est une étape longue. Il faut retenir que sa formation a durée pendants des milliers d’années et que celui-ci n’est pas une énergie renouvelable. Si nous continuons à autant s’en servir, il disparaitra pour toujours. Ensuite il faudra attendre des décennies avant de pouvoir en retrouver, pour en réutiliser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i="1" dirty="0" smtClean="0"/>
              <a:t>Kévin et Léo</a:t>
            </a:r>
            <a:endParaRPr lang="fr-FR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173</Words>
  <Application>Microsoft Office PowerPoint</Application>
  <PresentationFormat>Affichage à l'écran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Le Pétrole</vt:lpstr>
      <vt:lpstr>Diapositive 2</vt:lpstr>
      <vt:lpstr>Diapositive 3</vt:lpstr>
      <vt:lpstr>Diapositive 4</vt:lpstr>
    </vt:vector>
  </TitlesOfParts>
  <Company>lycée Gauthey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Kévin.JEANSON</dc:creator>
  <cp:lastModifiedBy>Juliette</cp:lastModifiedBy>
  <cp:revision>13</cp:revision>
  <dcterms:created xsi:type="dcterms:W3CDTF">2012-03-12T08:06:55Z</dcterms:created>
  <dcterms:modified xsi:type="dcterms:W3CDTF">2012-03-26T15:18:20Z</dcterms:modified>
</cp:coreProperties>
</file>