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5338425" cy="21602700"/>
  <p:notesSz cx="6858000" cy="9144000"/>
  <p:defaultTextStyle>
    <a:defPPr>
      <a:defRPr lang="fr-FR"/>
    </a:defPPr>
    <a:lvl1pPr marL="0" algn="l" defTabSz="2098548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1pPr>
    <a:lvl2pPr marL="1049274" algn="l" defTabSz="2098548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2pPr>
    <a:lvl3pPr marL="2098548" algn="l" defTabSz="2098548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3pPr>
    <a:lvl4pPr marL="3147822" algn="l" defTabSz="2098548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4pPr>
    <a:lvl5pPr marL="4197096" algn="l" defTabSz="2098548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5pPr>
    <a:lvl6pPr marL="5246370" algn="l" defTabSz="2098548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6pPr>
    <a:lvl7pPr marL="6295644" algn="l" defTabSz="2098548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7pPr>
    <a:lvl8pPr marL="7344918" algn="l" defTabSz="2098548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8pPr>
    <a:lvl9pPr marL="8394192" algn="l" defTabSz="2098548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0" d="100"/>
          <a:sy n="30" d="100"/>
        </p:scale>
        <p:origin x="-1854" y="210"/>
      </p:cViewPr>
      <p:guideLst>
        <p:guide orient="horz" pos="6804"/>
        <p:guide pos="48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50383" y="6710841"/>
            <a:ext cx="13037661" cy="4630579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300764" y="12241530"/>
            <a:ext cx="10736898" cy="552069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49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0985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147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197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246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295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344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394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0200F-26AD-4FF3-B5F3-D16DA2C3BB84}" type="datetimeFigureOut">
              <a:rPr lang="fr-FR" smtClean="0"/>
              <a:pPr/>
              <a:t>04/04/2013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22E95-3755-44E5-B786-4DAA56A43C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0200F-26AD-4FF3-B5F3-D16DA2C3BB84}" type="datetimeFigureOut">
              <a:rPr lang="fr-FR" smtClean="0"/>
              <a:pPr/>
              <a:t>04/04/2013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22E95-3755-44E5-B786-4DAA56A43C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11120359" y="865111"/>
            <a:ext cx="3451145" cy="18432304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66921" y="865111"/>
            <a:ext cx="10097796" cy="18432304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0200F-26AD-4FF3-B5F3-D16DA2C3BB84}" type="datetimeFigureOut">
              <a:rPr lang="fr-FR" smtClean="0"/>
              <a:pPr/>
              <a:t>04/04/2013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22E95-3755-44E5-B786-4DAA56A43C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0200F-26AD-4FF3-B5F3-D16DA2C3BB84}" type="datetimeFigureOut">
              <a:rPr lang="fr-FR" smtClean="0"/>
              <a:pPr/>
              <a:t>04/04/2013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22E95-3755-44E5-B786-4DAA56A43C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1630" y="13881737"/>
            <a:ext cx="13037661" cy="4290536"/>
          </a:xfrm>
        </p:spPr>
        <p:txBody>
          <a:bodyPr anchor="t"/>
          <a:lstStyle>
            <a:lvl1pPr algn="l">
              <a:defRPr sz="92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11630" y="9156149"/>
            <a:ext cx="13037661" cy="4725589"/>
          </a:xfrm>
        </p:spPr>
        <p:txBody>
          <a:bodyPr anchor="b"/>
          <a:lstStyle>
            <a:lvl1pPr marL="0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1pPr>
            <a:lvl2pPr marL="1049274" indent="0">
              <a:buNone/>
              <a:defRPr sz="4100">
                <a:solidFill>
                  <a:schemeClr val="tx1">
                    <a:tint val="75000"/>
                  </a:schemeClr>
                </a:solidFill>
              </a:defRPr>
            </a:lvl2pPr>
            <a:lvl3pPr marL="2098548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3pPr>
            <a:lvl4pPr marL="314782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419709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524637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629564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7344918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839419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0200F-26AD-4FF3-B5F3-D16DA2C3BB84}" type="datetimeFigureOut">
              <a:rPr lang="fr-FR" smtClean="0"/>
              <a:pPr/>
              <a:t>04/04/2013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22E95-3755-44E5-B786-4DAA56A43C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66921" y="5040633"/>
            <a:ext cx="6774471" cy="14256783"/>
          </a:xfrm>
        </p:spPr>
        <p:txBody>
          <a:bodyPr/>
          <a:lstStyle>
            <a:lvl1pPr>
              <a:defRPr sz="6400"/>
            </a:lvl1pPr>
            <a:lvl2pPr>
              <a:defRPr sz="5500"/>
            </a:lvl2pPr>
            <a:lvl3pPr>
              <a:defRPr sz="46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7797034" y="5040633"/>
            <a:ext cx="6774471" cy="14256783"/>
          </a:xfrm>
        </p:spPr>
        <p:txBody>
          <a:bodyPr/>
          <a:lstStyle>
            <a:lvl1pPr>
              <a:defRPr sz="6400"/>
            </a:lvl1pPr>
            <a:lvl2pPr>
              <a:defRPr sz="5500"/>
            </a:lvl2pPr>
            <a:lvl3pPr>
              <a:defRPr sz="46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0200F-26AD-4FF3-B5F3-D16DA2C3BB84}" type="datetimeFigureOut">
              <a:rPr lang="fr-FR" smtClean="0"/>
              <a:pPr/>
              <a:t>04/04/2013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22E95-3755-44E5-B786-4DAA56A43C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66922" y="4835606"/>
            <a:ext cx="6777134" cy="2015250"/>
          </a:xfrm>
        </p:spPr>
        <p:txBody>
          <a:bodyPr anchor="b"/>
          <a:lstStyle>
            <a:lvl1pPr marL="0" indent="0">
              <a:buNone/>
              <a:defRPr sz="5500" b="1"/>
            </a:lvl1pPr>
            <a:lvl2pPr marL="1049274" indent="0">
              <a:buNone/>
              <a:defRPr sz="4600" b="1"/>
            </a:lvl2pPr>
            <a:lvl3pPr marL="2098548" indent="0">
              <a:buNone/>
              <a:defRPr sz="4100" b="1"/>
            </a:lvl3pPr>
            <a:lvl4pPr marL="3147822" indent="0">
              <a:buNone/>
              <a:defRPr sz="3700" b="1"/>
            </a:lvl4pPr>
            <a:lvl5pPr marL="4197096" indent="0">
              <a:buNone/>
              <a:defRPr sz="3700" b="1"/>
            </a:lvl5pPr>
            <a:lvl6pPr marL="5246370" indent="0">
              <a:buNone/>
              <a:defRPr sz="3700" b="1"/>
            </a:lvl6pPr>
            <a:lvl7pPr marL="6295644" indent="0">
              <a:buNone/>
              <a:defRPr sz="3700" b="1"/>
            </a:lvl7pPr>
            <a:lvl8pPr marL="7344918" indent="0">
              <a:buNone/>
              <a:defRPr sz="3700" b="1"/>
            </a:lvl8pPr>
            <a:lvl9pPr marL="8394192" indent="0">
              <a:buNone/>
              <a:defRPr sz="37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766922" y="6850856"/>
            <a:ext cx="6777134" cy="12446557"/>
          </a:xfrm>
        </p:spPr>
        <p:txBody>
          <a:bodyPr/>
          <a:lstStyle>
            <a:lvl1pPr>
              <a:defRPr sz="5500"/>
            </a:lvl1pPr>
            <a:lvl2pPr>
              <a:defRPr sz="4600"/>
            </a:lvl2pPr>
            <a:lvl3pPr>
              <a:defRPr sz="4100"/>
            </a:lvl3pPr>
            <a:lvl4pPr>
              <a:defRPr sz="3700"/>
            </a:lvl4pPr>
            <a:lvl5pPr>
              <a:defRPr sz="3700"/>
            </a:lvl5pPr>
            <a:lvl6pPr>
              <a:defRPr sz="3700"/>
            </a:lvl6pPr>
            <a:lvl7pPr>
              <a:defRPr sz="3700"/>
            </a:lvl7pPr>
            <a:lvl8pPr>
              <a:defRPr sz="3700"/>
            </a:lvl8pPr>
            <a:lvl9pPr>
              <a:defRPr sz="37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7791708" y="4835606"/>
            <a:ext cx="6779797" cy="2015250"/>
          </a:xfrm>
        </p:spPr>
        <p:txBody>
          <a:bodyPr anchor="b"/>
          <a:lstStyle>
            <a:lvl1pPr marL="0" indent="0">
              <a:buNone/>
              <a:defRPr sz="5500" b="1"/>
            </a:lvl1pPr>
            <a:lvl2pPr marL="1049274" indent="0">
              <a:buNone/>
              <a:defRPr sz="4600" b="1"/>
            </a:lvl2pPr>
            <a:lvl3pPr marL="2098548" indent="0">
              <a:buNone/>
              <a:defRPr sz="4100" b="1"/>
            </a:lvl3pPr>
            <a:lvl4pPr marL="3147822" indent="0">
              <a:buNone/>
              <a:defRPr sz="3700" b="1"/>
            </a:lvl4pPr>
            <a:lvl5pPr marL="4197096" indent="0">
              <a:buNone/>
              <a:defRPr sz="3700" b="1"/>
            </a:lvl5pPr>
            <a:lvl6pPr marL="5246370" indent="0">
              <a:buNone/>
              <a:defRPr sz="3700" b="1"/>
            </a:lvl6pPr>
            <a:lvl7pPr marL="6295644" indent="0">
              <a:buNone/>
              <a:defRPr sz="3700" b="1"/>
            </a:lvl7pPr>
            <a:lvl8pPr marL="7344918" indent="0">
              <a:buNone/>
              <a:defRPr sz="3700" b="1"/>
            </a:lvl8pPr>
            <a:lvl9pPr marL="8394192" indent="0">
              <a:buNone/>
              <a:defRPr sz="37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7791708" y="6850856"/>
            <a:ext cx="6779797" cy="12446557"/>
          </a:xfrm>
        </p:spPr>
        <p:txBody>
          <a:bodyPr/>
          <a:lstStyle>
            <a:lvl1pPr>
              <a:defRPr sz="5500"/>
            </a:lvl1pPr>
            <a:lvl2pPr>
              <a:defRPr sz="4600"/>
            </a:lvl2pPr>
            <a:lvl3pPr>
              <a:defRPr sz="4100"/>
            </a:lvl3pPr>
            <a:lvl4pPr>
              <a:defRPr sz="3700"/>
            </a:lvl4pPr>
            <a:lvl5pPr>
              <a:defRPr sz="3700"/>
            </a:lvl5pPr>
            <a:lvl6pPr>
              <a:defRPr sz="3700"/>
            </a:lvl6pPr>
            <a:lvl7pPr>
              <a:defRPr sz="3700"/>
            </a:lvl7pPr>
            <a:lvl8pPr>
              <a:defRPr sz="3700"/>
            </a:lvl8pPr>
            <a:lvl9pPr>
              <a:defRPr sz="37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0200F-26AD-4FF3-B5F3-D16DA2C3BB84}" type="datetimeFigureOut">
              <a:rPr lang="fr-FR" smtClean="0"/>
              <a:pPr/>
              <a:t>04/04/2013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22E95-3755-44E5-B786-4DAA56A43C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0200F-26AD-4FF3-B5F3-D16DA2C3BB84}" type="datetimeFigureOut">
              <a:rPr lang="fr-FR" smtClean="0"/>
              <a:pPr/>
              <a:t>04/04/2013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22E95-3755-44E5-B786-4DAA56A43C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0200F-26AD-4FF3-B5F3-D16DA2C3BB84}" type="datetimeFigureOut">
              <a:rPr lang="fr-FR" smtClean="0"/>
              <a:pPr/>
              <a:t>04/04/2013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22E95-3755-44E5-B786-4DAA56A43C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6922" y="860107"/>
            <a:ext cx="5046237" cy="3660458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96898" y="860109"/>
            <a:ext cx="8574606" cy="18437306"/>
          </a:xfrm>
        </p:spPr>
        <p:txBody>
          <a:bodyPr/>
          <a:lstStyle>
            <a:lvl1pPr>
              <a:defRPr sz="7300"/>
            </a:lvl1pPr>
            <a:lvl2pPr>
              <a:defRPr sz="6400"/>
            </a:lvl2pPr>
            <a:lvl3pPr>
              <a:defRPr sz="5500"/>
            </a:lvl3pPr>
            <a:lvl4pPr>
              <a:defRPr sz="4600"/>
            </a:lvl4pPr>
            <a:lvl5pPr>
              <a:defRPr sz="4600"/>
            </a:lvl5pPr>
            <a:lvl6pPr>
              <a:defRPr sz="4600"/>
            </a:lvl6pPr>
            <a:lvl7pPr>
              <a:defRPr sz="4600"/>
            </a:lvl7pPr>
            <a:lvl8pPr>
              <a:defRPr sz="4600"/>
            </a:lvl8pPr>
            <a:lvl9pPr>
              <a:defRPr sz="4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66922" y="4520567"/>
            <a:ext cx="5046237" cy="14776848"/>
          </a:xfrm>
        </p:spPr>
        <p:txBody>
          <a:bodyPr/>
          <a:lstStyle>
            <a:lvl1pPr marL="0" indent="0">
              <a:buNone/>
              <a:defRPr sz="3200"/>
            </a:lvl1pPr>
            <a:lvl2pPr marL="1049274" indent="0">
              <a:buNone/>
              <a:defRPr sz="2800"/>
            </a:lvl2pPr>
            <a:lvl3pPr marL="2098548" indent="0">
              <a:buNone/>
              <a:defRPr sz="2300"/>
            </a:lvl3pPr>
            <a:lvl4pPr marL="3147822" indent="0">
              <a:buNone/>
              <a:defRPr sz="2100"/>
            </a:lvl4pPr>
            <a:lvl5pPr marL="4197096" indent="0">
              <a:buNone/>
              <a:defRPr sz="2100"/>
            </a:lvl5pPr>
            <a:lvl6pPr marL="5246370" indent="0">
              <a:buNone/>
              <a:defRPr sz="2100"/>
            </a:lvl6pPr>
            <a:lvl7pPr marL="6295644" indent="0">
              <a:buNone/>
              <a:defRPr sz="2100"/>
            </a:lvl7pPr>
            <a:lvl8pPr marL="7344918" indent="0">
              <a:buNone/>
              <a:defRPr sz="2100"/>
            </a:lvl8pPr>
            <a:lvl9pPr marL="8394192" indent="0">
              <a:buNone/>
              <a:defRPr sz="2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0200F-26AD-4FF3-B5F3-D16DA2C3BB84}" type="datetimeFigureOut">
              <a:rPr lang="fr-FR" smtClean="0"/>
              <a:pPr/>
              <a:t>04/04/2013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22E95-3755-44E5-B786-4DAA56A43C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06439" y="15121891"/>
            <a:ext cx="9203055" cy="1785225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006439" y="1930241"/>
            <a:ext cx="9203055" cy="12961620"/>
          </a:xfrm>
        </p:spPr>
        <p:txBody>
          <a:bodyPr/>
          <a:lstStyle>
            <a:lvl1pPr marL="0" indent="0">
              <a:buNone/>
              <a:defRPr sz="7300"/>
            </a:lvl1pPr>
            <a:lvl2pPr marL="1049274" indent="0">
              <a:buNone/>
              <a:defRPr sz="6400"/>
            </a:lvl2pPr>
            <a:lvl3pPr marL="2098548" indent="0">
              <a:buNone/>
              <a:defRPr sz="5500"/>
            </a:lvl3pPr>
            <a:lvl4pPr marL="3147822" indent="0">
              <a:buNone/>
              <a:defRPr sz="4600"/>
            </a:lvl4pPr>
            <a:lvl5pPr marL="4197096" indent="0">
              <a:buNone/>
              <a:defRPr sz="4600"/>
            </a:lvl5pPr>
            <a:lvl6pPr marL="5246370" indent="0">
              <a:buNone/>
              <a:defRPr sz="4600"/>
            </a:lvl6pPr>
            <a:lvl7pPr marL="6295644" indent="0">
              <a:buNone/>
              <a:defRPr sz="4600"/>
            </a:lvl7pPr>
            <a:lvl8pPr marL="7344918" indent="0">
              <a:buNone/>
              <a:defRPr sz="4600"/>
            </a:lvl8pPr>
            <a:lvl9pPr marL="8394192" indent="0">
              <a:buNone/>
              <a:defRPr sz="46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006439" y="16907116"/>
            <a:ext cx="9203055" cy="2535315"/>
          </a:xfrm>
        </p:spPr>
        <p:txBody>
          <a:bodyPr/>
          <a:lstStyle>
            <a:lvl1pPr marL="0" indent="0">
              <a:buNone/>
              <a:defRPr sz="3200"/>
            </a:lvl1pPr>
            <a:lvl2pPr marL="1049274" indent="0">
              <a:buNone/>
              <a:defRPr sz="2800"/>
            </a:lvl2pPr>
            <a:lvl3pPr marL="2098548" indent="0">
              <a:buNone/>
              <a:defRPr sz="2300"/>
            </a:lvl3pPr>
            <a:lvl4pPr marL="3147822" indent="0">
              <a:buNone/>
              <a:defRPr sz="2100"/>
            </a:lvl4pPr>
            <a:lvl5pPr marL="4197096" indent="0">
              <a:buNone/>
              <a:defRPr sz="2100"/>
            </a:lvl5pPr>
            <a:lvl6pPr marL="5246370" indent="0">
              <a:buNone/>
              <a:defRPr sz="2100"/>
            </a:lvl6pPr>
            <a:lvl7pPr marL="6295644" indent="0">
              <a:buNone/>
              <a:defRPr sz="2100"/>
            </a:lvl7pPr>
            <a:lvl8pPr marL="7344918" indent="0">
              <a:buNone/>
              <a:defRPr sz="2100"/>
            </a:lvl8pPr>
            <a:lvl9pPr marL="8394192" indent="0">
              <a:buNone/>
              <a:defRPr sz="2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0200F-26AD-4FF3-B5F3-D16DA2C3BB84}" type="datetimeFigureOut">
              <a:rPr lang="fr-FR" smtClean="0"/>
              <a:pPr/>
              <a:t>04/04/2013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22E95-3755-44E5-B786-4DAA56A43C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66922" y="865110"/>
            <a:ext cx="13804583" cy="3600450"/>
          </a:xfrm>
          <a:prstGeom prst="rect">
            <a:avLst/>
          </a:prstGeom>
        </p:spPr>
        <p:txBody>
          <a:bodyPr vert="horz" lIns="209855" tIns="104927" rIns="209855" bIns="104927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66922" y="5040633"/>
            <a:ext cx="13804583" cy="14256783"/>
          </a:xfrm>
          <a:prstGeom prst="rect">
            <a:avLst/>
          </a:prstGeom>
        </p:spPr>
        <p:txBody>
          <a:bodyPr vert="horz" lIns="209855" tIns="104927" rIns="209855" bIns="104927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66921" y="20022504"/>
            <a:ext cx="3578966" cy="1150144"/>
          </a:xfrm>
          <a:prstGeom prst="rect">
            <a:avLst/>
          </a:prstGeom>
        </p:spPr>
        <p:txBody>
          <a:bodyPr vert="horz" lIns="209855" tIns="104927" rIns="209855" bIns="104927" rtlCol="0" anchor="ctr"/>
          <a:lstStyle>
            <a:lvl1pPr algn="l">
              <a:defRPr sz="2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0200F-26AD-4FF3-B5F3-D16DA2C3BB84}" type="datetimeFigureOut">
              <a:rPr lang="fr-FR" smtClean="0"/>
              <a:pPr/>
              <a:t>04/04/2013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5240629" y="20022504"/>
            <a:ext cx="4857168" cy="1150144"/>
          </a:xfrm>
          <a:prstGeom prst="rect">
            <a:avLst/>
          </a:prstGeom>
        </p:spPr>
        <p:txBody>
          <a:bodyPr vert="horz" lIns="209855" tIns="104927" rIns="209855" bIns="104927" rtlCol="0" anchor="ctr"/>
          <a:lstStyle>
            <a:lvl1pPr algn="ctr">
              <a:defRPr sz="2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992539" y="20022504"/>
            <a:ext cx="3578966" cy="1150144"/>
          </a:xfrm>
          <a:prstGeom prst="rect">
            <a:avLst/>
          </a:prstGeom>
        </p:spPr>
        <p:txBody>
          <a:bodyPr vert="horz" lIns="209855" tIns="104927" rIns="209855" bIns="104927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22E95-3755-44E5-B786-4DAA56A43C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098548" rtl="0" eaLnBrk="1" latinLnBrk="0" hangingPunct="1">
        <a:spcBef>
          <a:spcPct val="0"/>
        </a:spcBef>
        <a:buNone/>
        <a:defRPr sz="1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86956" indent="-786956" algn="l" defTabSz="2098548" rtl="0" eaLnBrk="1" latinLnBrk="0" hangingPunct="1">
        <a:spcBef>
          <a:spcPct val="20000"/>
        </a:spcBef>
        <a:buFont typeface="Arial" pitchFamily="34" charset="0"/>
        <a:buChar char="•"/>
        <a:defRPr sz="7300" kern="1200">
          <a:solidFill>
            <a:schemeClr val="tx1"/>
          </a:solidFill>
          <a:latin typeface="+mn-lt"/>
          <a:ea typeface="+mn-ea"/>
          <a:cs typeface="+mn-cs"/>
        </a:defRPr>
      </a:lvl1pPr>
      <a:lvl2pPr marL="1705070" indent="-655796" algn="l" defTabSz="2098548" rtl="0" eaLnBrk="1" latinLnBrk="0" hangingPunct="1">
        <a:spcBef>
          <a:spcPct val="20000"/>
        </a:spcBef>
        <a:buFont typeface="Arial" pitchFamily="34" charset="0"/>
        <a:buChar char="–"/>
        <a:defRPr sz="6400" kern="1200">
          <a:solidFill>
            <a:schemeClr val="tx1"/>
          </a:solidFill>
          <a:latin typeface="+mn-lt"/>
          <a:ea typeface="+mn-ea"/>
          <a:cs typeface="+mn-cs"/>
        </a:defRPr>
      </a:lvl2pPr>
      <a:lvl3pPr marL="2623185" indent="-524637" algn="l" defTabSz="2098548" rtl="0" eaLnBrk="1" latinLnBrk="0" hangingPunct="1">
        <a:spcBef>
          <a:spcPct val="20000"/>
        </a:spcBef>
        <a:buFont typeface="Arial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3pPr>
      <a:lvl4pPr marL="3672459" indent="-524637" algn="l" defTabSz="2098548" rtl="0" eaLnBrk="1" latinLnBrk="0" hangingPunct="1">
        <a:spcBef>
          <a:spcPct val="20000"/>
        </a:spcBef>
        <a:buFont typeface="Arial" pitchFamily="34" charset="0"/>
        <a:buChar char="–"/>
        <a:defRPr sz="4600" kern="1200">
          <a:solidFill>
            <a:schemeClr val="tx1"/>
          </a:solidFill>
          <a:latin typeface="+mn-lt"/>
          <a:ea typeface="+mn-ea"/>
          <a:cs typeface="+mn-cs"/>
        </a:defRPr>
      </a:lvl4pPr>
      <a:lvl5pPr marL="4721733" indent="-524637" algn="l" defTabSz="2098548" rtl="0" eaLnBrk="1" latinLnBrk="0" hangingPunct="1">
        <a:spcBef>
          <a:spcPct val="20000"/>
        </a:spcBef>
        <a:buFont typeface="Arial" pitchFamily="34" charset="0"/>
        <a:buChar char="»"/>
        <a:defRPr sz="4600" kern="1200">
          <a:solidFill>
            <a:schemeClr val="tx1"/>
          </a:solidFill>
          <a:latin typeface="+mn-lt"/>
          <a:ea typeface="+mn-ea"/>
          <a:cs typeface="+mn-cs"/>
        </a:defRPr>
      </a:lvl5pPr>
      <a:lvl6pPr marL="5771007" indent="-524637" algn="l" defTabSz="2098548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6pPr>
      <a:lvl7pPr marL="6820281" indent="-524637" algn="l" defTabSz="2098548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7pPr>
      <a:lvl8pPr marL="7869555" indent="-524637" algn="l" defTabSz="2098548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8pPr>
      <a:lvl9pPr marL="8918829" indent="-524637" algn="l" defTabSz="2098548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2098548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1049274" algn="l" defTabSz="2098548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2pPr>
      <a:lvl3pPr marL="2098548" algn="l" defTabSz="2098548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3pPr>
      <a:lvl4pPr marL="3147822" algn="l" defTabSz="2098548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4pPr>
      <a:lvl5pPr marL="4197096" algn="l" defTabSz="2098548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5pPr>
      <a:lvl6pPr marL="5246370" algn="l" defTabSz="2098548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6pPr>
      <a:lvl7pPr marL="6295644" algn="l" defTabSz="2098548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7pPr>
      <a:lvl8pPr marL="7344918" algn="l" defTabSz="2098548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8pPr>
      <a:lvl9pPr marL="8394192" algn="l" defTabSz="2098548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C:\Users\fnac\Documents\GE 12-13\photos jardin sept-dec\chenille_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65356" y="1224286"/>
            <a:ext cx="3048000" cy="4064000"/>
          </a:xfrm>
          <a:prstGeom prst="rect">
            <a:avLst/>
          </a:prstGeom>
          <a:noFill/>
        </p:spPr>
      </p:pic>
      <p:sp>
        <p:nvSpPr>
          <p:cNvPr id="5" name="Flèche courbée vers la gauche 4"/>
          <p:cNvSpPr/>
          <p:nvPr/>
        </p:nvSpPr>
        <p:spPr>
          <a:xfrm>
            <a:off x="7813228" y="4536654"/>
            <a:ext cx="5256584" cy="11017224"/>
          </a:xfrm>
          <a:prstGeom prst="curvedLeftArrow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62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Flèche courbée vers la gauche 5"/>
          <p:cNvSpPr/>
          <p:nvPr/>
        </p:nvSpPr>
        <p:spPr>
          <a:xfrm flipH="1" flipV="1">
            <a:off x="2268612" y="4032598"/>
            <a:ext cx="5256584" cy="11017224"/>
          </a:xfrm>
          <a:prstGeom prst="curvedLeftArrow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  <a:tileRect/>
          </a:gradFill>
          <a:ln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292948" y="4968702"/>
            <a:ext cx="4607608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ln w="1905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Printemps/automne</a:t>
            </a:r>
            <a:endParaRPr lang="fr-FR" b="1" dirty="0">
              <a:ln w="19050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165156" y="13897694"/>
            <a:ext cx="1341970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ln w="1905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Hiver</a:t>
            </a:r>
            <a:endParaRPr lang="fr-FR" b="1" dirty="0">
              <a:ln w="19050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916684" y="9145166"/>
            <a:ext cx="9765815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ln w="10541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Pourquoi notre jardin change d’aspect</a:t>
            </a:r>
          </a:p>
          <a:p>
            <a:pPr algn="ctr"/>
            <a:r>
              <a:rPr lang="fr-FR" b="1" dirty="0" smtClean="0">
                <a:ln w="10541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au cours des saisons?</a:t>
            </a:r>
            <a:endParaRPr lang="fr-FR" b="1" dirty="0">
              <a:ln w="10541" cmpd="sng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1268" name="Picture 4" descr="http://blog.crdp-versailles.fr/svt/public/Travaux_d_eleves/6eme/dessin_bulbe_de_tulipe/IMGP0964.JPG"/>
          <p:cNvPicPr>
            <a:picLocks noChangeAspect="1" noChangeArrowheads="1"/>
          </p:cNvPicPr>
          <p:nvPr/>
        </p:nvPicPr>
        <p:blipFill>
          <a:blip r:embed="rId3" cstate="print"/>
          <a:srcRect l="14473" t="7875" r="18787" b="5501"/>
          <a:stretch>
            <a:fillRect/>
          </a:stretch>
        </p:blipFill>
        <p:spPr bwMode="auto">
          <a:xfrm rot="21083547">
            <a:off x="591394" y="11290570"/>
            <a:ext cx="2901010" cy="2823992"/>
          </a:xfrm>
          <a:prstGeom prst="rect">
            <a:avLst/>
          </a:prstGeom>
          <a:noFill/>
        </p:spPr>
      </p:pic>
      <p:pic>
        <p:nvPicPr>
          <p:cNvPr id="11269" name="Picture 5" descr="C:\Users\fnac\Documents\GE 12-13\photos jardin sept-dec\P10103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93548" y="14473758"/>
            <a:ext cx="4064000" cy="3048000"/>
          </a:xfrm>
          <a:prstGeom prst="rect">
            <a:avLst/>
          </a:prstGeom>
          <a:noFill/>
        </p:spPr>
      </p:pic>
      <p:pic>
        <p:nvPicPr>
          <p:cNvPr id="11271" name="Picture 7" descr="C:\Users\fnac\Documents\GE 12-13\photos jardin sept-dec\en classe_03.JPG"/>
          <p:cNvPicPr>
            <a:picLocks noChangeAspect="1" noChangeArrowheads="1"/>
          </p:cNvPicPr>
          <p:nvPr/>
        </p:nvPicPr>
        <p:blipFill>
          <a:blip r:embed="rId5" cstate="print"/>
          <a:srcRect t="18971" r="14629" b="19760"/>
          <a:stretch>
            <a:fillRect/>
          </a:stretch>
        </p:blipFill>
        <p:spPr bwMode="auto">
          <a:xfrm>
            <a:off x="11449993" y="5400750"/>
            <a:ext cx="3888432" cy="2092968"/>
          </a:xfrm>
          <a:prstGeom prst="rect">
            <a:avLst/>
          </a:prstGeom>
          <a:noFill/>
        </p:spPr>
      </p:pic>
      <p:pic>
        <p:nvPicPr>
          <p:cNvPr id="11273" name="Picture 9" descr="C:\Users\fnac\Documents\GE 12-13\photos jardin printemps\jardin printemps_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613937">
            <a:off x="994850" y="3001171"/>
            <a:ext cx="4064000" cy="3048000"/>
          </a:xfrm>
          <a:prstGeom prst="rect">
            <a:avLst/>
          </a:prstGeom>
          <a:noFill/>
        </p:spPr>
      </p:pic>
      <p:pic>
        <p:nvPicPr>
          <p:cNvPr id="11275" name="Picture 11" descr="C:\Users\fnac\Documents\GE 12-13\photos jardin printemps\jardin printemps_11.JPG"/>
          <p:cNvPicPr>
            <a:picLocks noChangeAspect="1" noChangeArrowheads="1"/>
          </p:cNvPicPr>
          <p:nvPr/>
        </p:nvPicPr>
        <p:blipFill>
          <a:blip r:embed="rId7" cstate="print"/>
          <a:srcRect l="14563" t="19288" r="21650" b="16925"/>
          <a:stretch>
            <a:fillRect/>
          </a:stretch>
        </p:blipFill>
        <p:spPr bwMode="auto">
          <a:xfrm>
            <a:off x="11701660" y="11449422"/>
            <a:ext cx="2880320" cy="2160240"/>
          </a:xfrm>
          <a:prstGeom prst="rect">
            <a:avLst/>
          </a:prstGeom>
          <a:noFill/>
        </p:spPr>
      </p:pic>
      <p:pic>
        <p:nvPicPr>
          <p:cNvPr id="11276" name="Picture 12" descr="C:\Users\fnac\Documents\GE 12-13\photos jardin printemps\jardin printemps_1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8452" y="7056934"/>
            <a:ext cx="2896096" cy="2172072"/>
          </a:xfrm>
          <a:prstGeom prst="rect">
            <a:avLst/>
          </a:prstGeom>
          <a:noFill/>
        </p:spPr>
      </p:pic>
      <p:pic>
        <p:nvPicPr>
          <p:cNvPr id="11277" name="Picture 13" descr="C:\Users\fnac\Documents\GE 12-13\photos jardin printemps\jardin printemps_2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00860" y="1008262"/>
            <a:ext cx="3664181" cy="2748136"/>
          </a:xfrm>
          <a:prstGeom prst="rect">
            <a:avLst/>
          </a:prstGeom>
          <a:noFill/>
        </p:spPr>
      </p:pic>
      <p:pic>
        <p:nvPicPr>
          <p:cNvPr id="11278" name="Picture 14" descr="C:\Users\fnac\Documents\GE 12-13\photos jardin printemps\jardin printemps_0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37164" y="15985926"/>
            <a:ext cx="2664296" cy="3552395"/>
          </a:xfrm>
          <a:prstGeom prst="rect">
            <a:avLst/>
          </a:prstGeom>
          <a:noFill/>
        </p:spPr>
      </p:pic>
      <p:pic>
        <p:nvPicPr>
          <p:cNvPr id="11279" name="Picture 15" descr="C:\Users\fnac\Documents\GE 12-13\photos jardin printemps\jardin printemps_02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00460" y="16633998"/>
            <a:ext cx="4264248" cy="3198186"/>
          </a:xfrm>
          <a:prstGeom prst="rect">
            <a:avLst/>
          </a:prstGeom>
          <a:noFill/>
        </p:spPr>
      </p:pic>
      <p:pic>
        <p:nvPicPr>
          <p:cNvPr id="11280" name="Picture 16" descr="C:\Users\fnac\Documents\GE 12-13\GE_12-13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2595225" y="0"/>
            <a:ext cx="2743200" cy="2862263"/>
          </a:xfrm>
          <a:prstGeom prst="rect">
            <a:avLst/>
          </a:prstGeom>
          <a:noFill/>
        </p:spPr>
      </p:pic>
      <p:pic>
        <p:nvPicPr>
          <p:cNvPr id="11281" name="Picture 17" descr="C:\Users\fnac\Documents\GE 12-13\IFE_MDS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4155305" cy="2674430"/>
          </a:xfrm>
          <a:prstGeom prst="rect">
            <a:avLst/>
          </a:prstGeom>
          <a:noFill/>
        </p:spPr>
      </p:pic>
      <p:pic>
        <p:nvPicPr>
          <p:cNvPr id="11282" name="Picture 18" descr="C:\Users\fnac\Documents\GE 12-13\acces_logonv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40420" y="20482668"/>
            <a:ext cx="2179638" cy="831850"/>
          </a:xfrm>
          <a:prstGeom prst="rect">
            <a:avLst/>
          </a:prstGeom>
          <a:noFill/>
        </p:spPr>
      </p:pic>
      <p:pic>
        <p:nvPicPr>
          <p:cNvPr id="11283" name="Picture 19" descr="C:\Users\fnac\Documents\GE 12-13\ens-petit_detour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2163425" y="20281900"/>
            <a:ext cx="3175000" cy="1320800"/>
          </a:xfrm>
          <a:prstGeom prst="rect">
            <a:avLst/>
          </a:prstGeom>
          <a:noFill/>
        </p:spPr>
      </p:pic>
      <p:pic>
        <p:nvPicPr>
          <p:cNvPr id="11284" name="Picture 20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381180" y="20306406"/>
            <a:ext cx="4498677" cy="10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Image 23" descr="eleves et construction_14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941020" y="6336854"/>
            <a:ext cx="3657600" cy="2743200"/>
          </a:xfrm>
          <a:prstGeom prst="rect">
            <a:avLst/>
          </a:prstGeom>
        </p:spPr>
      </p:pic>
      <p:pic>
        <p:nvPicPr>
          <p:cNvPr id="25" name="Image 24" descr="eleves et construction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5436964" y="10873358"/>
            <a:ext cx="3096344" cy="2322258"/>
          </a:xfrm>
          <a:prstGeom prst="rect">
            <a:avLst/>
          </a:prstGeom>
        </p:spPr>
      </p:pic>
      <p:sp>
        <p:nvSpPr>
          <p:cNvPr id="26" name="ZoneTexte 25"/>
          <p:cNvSpPr txBox="1"/>
          <p:nvPr/>
        </p:nvSpPr>
        <p:spPr>
          <a:xfrm>
            <a:off x="12205716" y="3600550"/>
            <a:ext cx="302691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Pourquoi certains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animaux changent 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de forme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?.....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6013028" y="15049822"/>
            <a:ext cx="56886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Pourquoi les animaux du jardin </a:t>
            </a:r>
            <a:r>
              <a:rPr lang="fr-F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cachent?</a:t>
            </a:r>
          </a:p>
          <a:p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4860900" y="3816574"/>
            <a:ext cx="3687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Ils réapparaissent tous!!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11504702" y="7488982"/>
            <a:ext cx="38337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La chenille s’est enterrée 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pour passer l’hiver et 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effectuée une métamorphose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10189492" y="17930142"/>
            <a:ext cx="50001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Après mesure de la température: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ils se protègent du froid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http://svt6projet.free.fr/IMG/didapages/tilleul/bourgeon.jpg"/>
          <p:cNvPicPr>
            <a:picLocks noChangeAspect="1" noChangeArrowheads="1"/>
          </p:cNvPicPr>
          <p:nvPr/>
        </p:nvPicPr>
        <p:blipFill>
          <a:blip r:embed="rId19" cstate="print"/>
          <a:srcRect l="11812" t="3663" r="14588"/>
          <a:stretch>
            <a:fillRect/>
          </a:stretch>
        </p:blipFill>
        <p:spPr bwMode="auto">
          <a:xfrm rot="948734">
            <a:off x="3561297" y="13113166"/>
            <a:ext cx="2118783" cy="3440009"/>
          </a:xfrm>
          <a:prstGeom prst="rect">
            <a:avLst/>
          </a:prstGeom>
          <a:noFill/>
        </p:spPr>
      </p:pic>
      <p:sp>
        <p:nvSpPr>
          <p:cNvPr id="31" name="ZoneTexte 30"/>
          <p:cNvSpPr txBox="1"/>
          <p:nvPr/>
        </p:nvSpPr>
        <p:spPr>
          <a:xfrm>
            <a:off x="684436" y="19730342"/>
            <a:ext cx="11230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Et les végétaux: pourquoi ils disparaissent ou pourquoi les feuilles tombent?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612428" y="14041710"/>
            <a:ext cx="3600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Après observation: ils protègent feuilles et fleurs dans des bourgeons ou des bulbes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468412" y="9577214"/>
            <a:ext cx="2664296" cy="1440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Quand les températures remontent….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88</Words>
  <Application>Microsoft Office PowerPoint</Application>
  <PresentationFormat>Personnalisé</PresentationFormat>
  <Paragraphs>17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Diapositive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fnac</dc:creator>
  <cp:lastModifiedBy>fnac</cp:lastModifiedBy>
  <cp:revision>16</cp:revision>
  <dcterms:created xsi:type="dcterms:W3CDTF">2013-03-28T12:33:35Z</dcterms:created>
  <dcterms:modified xsi:type="dcterms:W3CDTF">2013-04-04T07:22:36Z</dcterms:modified>
</cp:coreProperties>
</file>