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A9AFB-8AE1-4235-97DE-26A4DEDEE5FB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62CB0-D535-4F27-9D79-0C51A503E08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62CB0-D535-4F27-9D79-0C51A503E082}" type="slidenum">
              <a:rPr lang="fr-FR" smtClean="0"/>
              <a:t>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2060-5D4A-4E42-B4CC-321CFB48901A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4827-1D11-4075-B317-05238BDF346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2060-5D4A-4E42-B4CC-321CFB48901A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4827-1D11-4075-B317-05238BDF346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2060-5D4A-4E42-B4CC-321CFB48901A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4827-1D11-4075-B317-05238BDF346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2060-5D4A-4E42-B4CC-321CFB48901A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4827-1D11-4075-B317-05238BDF346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2060-5D4A-4E42-B4CC-321CFB48901A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4827-1D11-4075-B317-05238BDF346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2060-5D4A-4E42-B4CC-321CFB48901A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4827-1D11-4075-B317-05238BDF346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2060-5D4A-4E42-B4CC-321CFB48901A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4827-1D11-4075-B317-05238BDF346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2060-5D4A-4E42-B4CC-321CFB48901A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4827-1D11-4075-B317-05238BDF346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2060-5D4A-4E42-B4CC-321CFB48901A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4827-1D11-4075-B317-05238BDF346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2060-5D4A-4E42-B4CC-321CFB48901A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4827-1D11-4075-B317-05238BDF346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2060-5D4A-4E42-B4CC-321CFB48901A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4827-1D11-4075-B317-05238BDF346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02060-5D4A-4E42-B4CC-321CFB48901A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E4827-1D11-4075-B317-05238BDF346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r-FR" b="1" dirty="0" smtClean="0"/>
              <a:t>Les animaux de la mare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928802"/>
            <a:ext cx="6429420" cy="4554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fr-FR" b="1" dirty="0" smtClean="0"/>
              <a:t>Le dytique</a:t>
            </a:r>
            <a:endParaRPr lang="fr-FR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86050" y="1714488"/>
            <a:ext cx="3433780" cy="4519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fr-FR" b="1" dirty="0" smtClean="0"/>
              <a:t>notonecte</a:t>
            </a:r>
            <a:endParaRPr lang="fr-FR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14678" y="1643050"/>
            <a:ext cx="2605100" cy="443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fr-FR" b="1" dirty="0" smtClean="0"/>
              <a:t>Le copépode</a:t>
            </a:r>
            <a:endParaRPr lang="fr-FR" b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57488" y="2143116"/>
            <a:ext cx="3529032" cy="3076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fr-FR" b="1" dirty="0" smtClean="0"/>
              <a:t>La libellule</a:t>
            </a:r>
            <a:endParaRPr lang="fr-FR" b="1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071678"/>
            <a:ext cx="3257568" cy="3257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fr-FR" b="1" dirty="0" smtClean="0"/>
              <a:t>La limnée</a:t>
            </a:r>
            <a:endParaRPr lang="fr-FR" b="1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86116" y="2500306"/>
            <a:ext cx="2767028" cy="2528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15</Words>
  <Application>Microsoft Office PowerPoint</Application>
  <PresentationFormat>Affichage à l'écran (4:3)</PresentationFormat>
  <Paragraphs>7</Paragraphs>
  <Slides>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Les animaux de la mare</vt:lpstr>
      <vt:lpstr>Le dytique</vt:lpstr>
      <vt:lpstr>notonecte</vt:lpstr>
      <vt:lpstr>Le copépode</vt:lpstr>
      <vt:lpstr>La libellule</vt:lpstr>
      <vt:lpstr>La limnée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animaux de la mare</dc:title>
  <dc:creator>COLLEGE</dc:creator>
  <cp:lastModifiedBy>COLLEGE</cp:lastModifiedBy>
  <cp:revision>2</cp:revision>
  <dcterms:created xsi:type="dcterms:W3CDTF">2013-04-09T12:15:30Z</dcterms:created>
  <dcterms:modified xsi:type="dcterms:W3CDTF">2013-04-09T12:31:57Z</dcterms:modified>
</cp:coreProperties>
</file>