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handoutMasterIdLst>
    <p:handoutMasterId r:id="rId12"/>
  </p:handoutMasterIdLst>
  <p:sldIdLst>
    <p:sldId id="256" r:id="rId2"/>
    <p:sldId id="258" r:id="rId3"/>
    <p:sldId id="259" r:id="rId4"/>
    <p:sldId id="261" r:id="rId5"/>
    <p:sldId id="262" r:id="rId6"/>
    <p:sldId id="268" r:id="rId7"/>
    <p:sldId id="264" r:id="rId8"/>
    <p:sldId id="267" r:id="rId9"/>
    <p:sldId id="266" r:id="rId10"/>
  </p:sldIdLst>
  <p:sldSz cx="10080625" cy="7559675"/>
  <p:notesSz cx="7559675" cy="10691813"/>
  <p:defaultTextStyle>
    <a:defPPr>
      <a:defRPr lang="fr-FR"/>
    </a:defPPr>
    <a:lvl1pPr marL="0" algn="l" defTabSz="914305" rtl="0" eaLnBrk="1" latinLnBrk="0" hangingPunct="1">
      <a:defRPr sz="1800" kern="1200">
        <a:solidFill>
          <a:schemeClr val="tx1"/>
        </a:solidFill>
        <a:latin typeface="+mn-lt"/>
        <a:ea typeface="+mn-ea"/>
        <a:cs typeface="+mn-cs"/>
      </a:defRPr>
    </a:lvl1pPr>
    <a:lvl2pPr marL="457152" algn="l" defTabSz="914305" rtl="0" eaLnBrk="1" latinLnBrk="0" hangingPunct="1">
      <a:defRPr sz="1800" kern="1200">
        <a:solidFill>
          <a:schemeClr val="tx1"/>
        </a:solidFill>
        <a:latin typeface="+mn-lt"/>
        <a:ea typeface="+mn-ea"/>
        <a:cs typeface="+mn-cs"/>
      </a:defRPr>
    </a:lvl2pPr>
    <a:lvl3pPr marL="914305" algn="l" defTabSz="914305" rtl="0" eaLnBrk="1" latinLnBrk="0" hangingPunct="1">
      <a:defRPr sz="1800" kern="1200">
        <a:solidFill>
          <a:schemeClr val="tx1"/>
        </a:solidFill>
        <a:latin typeface="+mn-lt"/>
        <a:ea typeface="+mn-ea"/>
        <a:cs typeface="+mn-cs"/>
      </a:defRPr>
    </a:lvl3pPr>
    <a:lvl4pPr marL="1371457" algn="l" defTabSz="914305" rtl="0" eaLnBrk="1" latinLnBrk="0" hangingPunct="1">
      <a:defRPr sz="1800" kern="1200">
        <a:solidFill>
          <a:schemeClr val="tx1"/>
        </a:solidFill>
        <a:latin typeface="+mn-lt"/>
        <a:ea typeface="+mn-ea"/>
        <a:cs typeface="+mn-cs"/>
      </a:defRPr>
    </a:lvl4pPr>
    <a:lvl5pPr marL="1828610" algn="l" defTabSz="914305" rtl="0" eaLnBrk="1" latinLnBrk="0" hangingPunct="1">
      <a:defRPr sz="1800" kern="1200">
        <a:solidFill>
          <a:schemeClr val="tx1"/>
        </a:solidFill>
        <a:latin typeface="+mn-lt"/>
        <a:ea typeface="+mn-ea"/>
        <a:cs typeface="+mn-cs"/>
      </a:defRPr>
    </a:lvl5pPr>
    <a:lvl6pPr marL="2285763" algn="l" defTabSz="914305" rtl="0" eaLnBrk="1" latinLnBrk="0" hangingPunct="1">
      <a:defRPr sz="1800" kern="1200">
        <a:solidFill>
          <a:schemeClr val="tx1"/>
        </a:solidFill>
        <a:latin typeface="+mn-lt"/>
        <a:ea typeface="+mn-ea"/>
        <a:cs typeface="+mn-cs"/>
      </a:defRPr>
    </a:lvl6pPr>
    <a:lvl7pPr marL="2742916" algn="l" defTabSz="914305" rtl="0" eaLnBrk="1" latinLnBrk="0" hangingPunct="1">
      <a:defRPr sz="1800" kern="1200">
        <a:solidFill>
          <a:schemeClr val="tx1"/>
        </a:solidFill>
        <a:latin typeface="+mn-lt"/>
        <a:ea typeface="+mn-ea"/>
        <a:cs typeface="+mn-cs"/>
      </a:defRPr>
    </a:lvl7pPr>
    <a:lvl8pPr marL="3200068" algn="l" defTabSz="914305" rtl="0" eaLnBrk="1" latinLnBrk="0" hangingPunct="1">
      <a:defRPr sz="1800" kern="1200">
        <a:solidFill>
          <a:schemeClr val="tx1"/>
        </a:solidFill>
        <a:latin typeface="+mn-lt"/>
        <a:ea typeface="+mn-ea"/>
        <a:cs typeface="+mn-cs"/>
      </a:defRPr>
    </a:lvl8pPr>
    <a:lvl9pPr marL="3657221" algn="l" defTabSz="914305"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8" autoAdjust="0"/>
    <p:restoredTop sz="94714" autoAdjust="0"/>
  </p:normalViewPr>
  <p:slideViewPr>
    <p:cSldViewPr>
      <p:cViewPr>
        <p:scale>
          <a:sx n="99" d="100"/>
          <a:sy n="99" d="100"/>
        </p:scale>
        <p:origin x="-848" y="352"/>
      </p:cViewPr>
      <p:guideLst>
        <p:guide orient="horz" pos="2381"/>
        <p:guide pos="3175"/>
      </p:guideLst>
    </p:cSldViewPr>
  </p:slideViewPr>
  <p:outlineViewPr>
    <p:cViewPr>
      <p:scale>
        <a:sx n="33" d="100"/>
        <a:sy n="33" d="100"/>
      </p:scale>
      <p:origin x="0" y="31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handoutMaster" Target="handoutMasters/handout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Espace réservé de l'en-tête 1"/>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lstStyle/>
          <a:p>
            <a:pPr marL="0" marR="0" lvl="0" indent="0" rtl="0" hangingPunct="0">
              <a:lnSpc>
                <a:spcPct val="100000"/>
              </a:lnSpc>
              <a:spcBef>
                <a:spcPts val="0"/>
              </a:spcBef>
              <a:spcAft>
                <a:spcPts val="0"/>
              </a:spcAft>
              <a:buNone/>
              <a:tabLst/>
              <a:defRPr sz="1400"/>
            </a:pPr>
            <a:endParaRPr lang="fr-FR" sz="1400" b="0" i="0" u="none" strike="noStrike" kern="1200">
              <a:ln>
                <a:noFill/>
              </a:ln>
              <a:latin typeface="Arial" pitchFamily="18"/>
              <a:ea typeface="Microsoft YaHei" pitchFamily="2"/>
              <a:cs typeface="Mangal" pitchFamily="2"/>
            </a:endParaRPr>
          </a:p>
        </p:txBody>
      </p:sp>
      <p:sp>
        <p:nvSpPr>
          <p:cNvPr id="3" name="Espace réservé de la date 2"/>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lstStyle/>
          <a:p>
            <a:pPr marL="0" marR="0" lvl="0" indent="0" algn="r" rtl="0" hangingPunct="0">
              <a:lnSpc>
                <a:spcPct val="100000"/>
              </a:lnSpc>
              <a:spcBef>
                <a:spcPts val="0"/>
              </a:spcBef>
              <a:spcAft>
                <a:spcPts val="0"/>
              </a:spcAft>
              <a:buNone/>
              <a:tabLst/>
              <a:defRPr sz="1400"/>
            </a:pPr>
            <a:endParaRPr lang="fr-FR" sz="1400" b="0" i="0" u="none" strike="noStrike" kern="1200">
              <a:ln>
                <a:noFill/>
              </a:ln>
              <a:latin typeface="Arial" pitchFamily="18"/>
              <a:ea typeface="Microsoft YaHei" pitchFamily="2"/>
              <a:cs typeface="Mangal" pitchFamily="2"/>
            </a:endParaRPr>
          </a:p>
        </p:txBody>
      </p:sp>
      <p:sp>
        <p:nvSpPr>
          <p:cNvPr id="4" name="Espace réservé du pied de page 3"/>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lstStyle/>
          <a:p>
            <a:pPr marL="0" marR="0" lvl="0" indent="0" rtl="0" hangingPunct="0">
              <a:lnSpc>
                <a:spcPct val="100000"/>
              </a:lnSpc>
              <a:spcBef>
                <a:spcPts val="0"/>
              </a:spcBef>
              <a:spcAft>
                <a:spcPts val="0"/>
              </a:spcAft>
              <a:buNone/>
              <a:tabLst/>
              <a:defRPr sz="1400"/>
            </a:pPr>
            <a:endParaRPr lang="fr-FR" sz="1400" b="0" i="0" u="none" strike="noStrike" kern="1200">
              <a:ln>
                <a:noFill/>
              </a:ln>
              <a:latin typeface="Arial" pitchFamily="18"/>
              <a:ea typeface="Microsoft YaHei" pitchFamily="2"/>
              <a:cs typeface="Mangal" pitchFamily="2"/>
            </a:endParaRPr>
          </a:p>
        </p:txBody>
      </p:sp>
      <p:sp>
        <p:nvSpPr>
          <p:cNvPr id="5" name="Espace réservé du numéro de diapositive 4"/>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lstStyle/>
          <a:p>
            <a:pPr marL="0" marR="0" lvl="0" indent="0" algn="r" rtl="0" hangingPunct="0">
              <a:lnSpc>
                <a:spcPct val="100000"/>
              </a:lnSpc>
              <a:spcBef>
                <a:spcPts val="0"/>
              </a:spcBef>
              <a:spcAft>
                <a:spcPts val="0"/>
              </a:spcAft>
              <a:buNone/>
              <a:tabLst/>
              <a:defRPr sz="1400"/>
            </a:pPr>
            <a:fld id="{528C5F1F-5D82-4BA0-94D9-A37466841CFD}" type="slidenum">
              <a:rPr/>
              <a:pPr marL="0" marR="0" lvl="0" indent="0" algn="r" rtl="0" hangingPunct="0">
                <a:lnSpc>
                  <a:spcPct val="100000"/>
                </a:lnSpc>
                <a:spcBef>
                  <a:spcPts val="0"/>
                </a:spcBef>
                <a:spcAft>
                  <a:spcPts val="0"/>
                </a:spcAft>
                <a:buNone/>
                <a:tabLst/>
                <a:defRPr sz="1400"/>
              </a:pPr>
              <a:t>‹#›</a:t>
            </a:fld>
            <a:endParaRPr lang="fr-FR" sz="1400" b="0" i="0" u="none" strike="noStrike" kern="1200">
              <a:ln>
                <a:noFill/>
              </a:ln>
              <a:latin typeface="Arial" pitchFamily="18"/>
              <a:ea typeface="Microsoft YaHei" pitchFamily="2"/>
              <a:cs typeface="Mangal" pitchFamily="2"/>
            </a:endParaRPr>
          </a:p>
        </p:txBody>
      </p:sp>
    </p:spTree>
    <p:extLst>
      <p:ext uri="{BB962C8B-B14F-4D97-AF65-F5344CB8AC3E}">
        <p14:creationId xmlns:p14="http://schemas.microsoft.com/office/powerpoint/2010/main" val="24458150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idx="2"/>
          </p:nvPr>
        </p:nvSpPr>
        <p:spPr>
          <a:xfrm>
            <a:off x="1106488" y="812800"/>
            <a:ext cx="5345112" cy="4008438"/>
          </a:xfrm>
          <a:prstGeom prst="rect">
            <a:avLst/>
          </a:prstGeom>
          <a:noFill/>
          <a:ln>
            <a:noFill/>
            <a:prstDash val="solid"/>
          </a:ln>
        </p:spPr>
      </p:sp>
      <p:sp>
        <p:nvSpPr>
          <p:cNvPr id="3" name="Espace réservé des commentaires 2"/>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fr-FR"/>
          </a:p>
        </p:txBody>
      </p:sp>
      <p:sp>
        <p:nvSpPr>
          <p:cNvPr id="4" name="Espace réservé de l'en-tête 3"/>
          <p:cNvSpPr txBox="1">
            <a:spLocks noGrp="1"/>
          </p:cNvSpPr>
          <p:nvPr>
            <p:ph type="hdr" sz="quarter"/>
          </p:nvPr>
        </p:nvSpPr>
        <p:spPr>
          <a:xfrm>
            <a:off x="0" y="0"/>
            <a:ext cx="3280680" cy="534240"/>
          </a:xfrm>
          <a:prstGeom prst="rect">
            <a:avLst/>
          </a:prstGeom>
          <a:noFill/>
          <a:ln>
            <a:noFill/>
          </a:ln>
        </p:spPr>
        <p:txBody>
          <a:bodyPr lIns="0" tIns="0" rIns="0" bIns="0" anchorCtr="0"/>
          <a:lstStyle>
            <a:lvl1pPr lvl="0" rtl="0" hangingPunct="0">
              <a:buNone/>
              <a:tabLst/>
              <a:defRPr lang="fr-FR" sz="1400" kern="1200">
                <a:latin typeface="Times New Roman" pitchFamily="18"/>
                <a:ea typeface="Lucida Sans Unicode" pitchFamily="2"/>
                <a:cs typeface="Tahoma" pitchFamily="2"/>
              </a:defRPr>
            </a:lvl1pPr>
          </a:lstStyle>
          <a:p>
            <a:pPr lvl="0"/>
            <a:endParaRPr lang="fr-FR"/>
          </a:p>
        </p:txBody>
      </p:sp>
      <p:sp>
        <p:nvSpPr>
          <p:cNvPr id="5" name="Espace réservé de la date 4"/>
          <p:cNvSpPr txBox="1">
            <a:spLocks noGrp="1"/>
          </p:cNvSpPr>
          <p:nvPr>
            <p:ph type="dt" idx="1"/>
          </p:nvPr>
        </p:nvSpPr>
        <p:spPr>
          <a:xfrm>
            <a:off x="4278960" y="0"/>
            <a:ext cx="3280680" cy="534240"/>
          </a:xfrm>
          <a:prstGeom prst="rect">
            <a:avLst/>
          </a:prstGeom>
          <a:noFill/>
          <a:ln>
            <a:noFill/>
          </a:ln>
        </p:spPr>
        <p:txBody>
          <a:bodyPr lIns="0" tIns="0" rIns="0" bIns="0" anchorCtr="0"/>
          <a:lstStyle>
            <a:lvl1pPr lvl="0" algn="r" rtl="0" hangingPunct="0">
              <a:buNone/>
              <a:tabLst/>
              <a:defRPr lang="fr-FR" sz="1400" kern="1200">
                <a:latin typeface="Times New Roman" pitchFamily="18"/>
                <a:ea typeface="Lucida Sans Unicode" pitchFamily="2"/>
                <a:cs typeface="Tahoma" pitchFamily="2"/>
              </a:defRPr>
            </a:lvl1pPr>
          </a:lstStyle>
          <a:p>
            <a:pPr lvl="0"/>
            <a:endParaRPr lang="fr-FR"/>
          </a:p>
        </p:txBody>
      </p:sp>
      <p:sp>
        <p:nvSpPr>
          <p:cNvPr id="6" name="Espace réservé du pied de page 5"/>
          <p:cNvSpPr txBox="1">
            <a:spLocks noGrp="1"/>
          </p:cNvSpPr>
          <p:nvPr>
            <p:ph type="ftr" sz="quarter" idx="4"/>
          </p:nvPr>
        </p:nvSpPr>
        <p:spPr>
          <a:xfrm>
            <a:off x="0" y="10157400"/>
            <a:ext cx="3280680" cy="534240"/>
          </a:xfrm>
          <a:prstGeom prst="rect">
            <a:avLst/>
          </a:prstGeom>
          <a:noFill/>
          <a:ln>
            <a:noFill/>
          </a:ln>
        </p:spPr>
        <p:txBody>
          <a:bodyPr lIns="0" tIns="0" rIns="0" bIns="0" anchor="b" anchorCtr="0"/>
          <a:lstStyle>
            <a:lvl1pPr lvl="0" rtl="0" hangingPunct="0">
              <a:buNone/>
              <a:tabLst/>
              <a:defRPr lang="fr-FR" sz="1400" kern="1200">
                <a:latin typeface="Times New Roman" pitchFamily="18"/>
                <a:ea typeface="Lucida Sans Unicode" pitchFamily="2"/>
                <a:cs typeface="Tahoma" pitchFamily="2"/>
              </a:defRPr>
            </a:lvl1pPr>
          </a:lstStyle>
          <a:p>
            <a:pPr lvl="0"/>
            <a:endParaRPr lang="fr-FR"/>
          </a:p>
        </p:txBody>
      </p:sp>
      <p:sp>
        <p:nvSpPr>
          <p:cNvPr id="7" name="Espace réservé du numéro de diapositive 6"/>
          <p:cNvSpPr txBox="1">
            <a:spLocks noGrp="1"/>
          </p:cNvSpPr>
          <p:nvPr>
            <p:ph type="sldNum" sz="quarter" idx="5"/>
          </p:nvPr>
        </p:nvSpPr>
        <p:spPr>
          <a:xfrm>
            <a:off x="4278960" y="10157400"/>
            <a:ext cx="3280680" cy="534240"/>
          </a:xfrm>
          <a:prstGeom prst="rect">
            <a:avLst/>
          </a:prstGeom>
          <a:noFill/>
          <a:ln>
            <a:noFill/>
          </a:ln>
        </p:spPr>
        <p:txBody>
          <a:bodyPr lIns="0" tIns="0" rIns="0" bIns="0" anchor="b" anchorCtr="0"/>
          <a:lstStyle>
            <a:lvl1pPr lvl="0" algn="r" rtl="0" hangingPunct="0">
              <a:buNone/>
              <a:tabLst/>
              <a:defRPr lang="fr-FR" sz="1400" kern="1200">
                <a:latin typeface="Times New Roman" pitchFamily="18"/>
                <a:ea typeface="Lucida Sans Unicode" pitchFamily="2"/>
                <a:cs typeface="Tahoma" pitchFamily="2"/>
              </a:defRPr>
            </a:lvl1pPr>
          </a:lstStyle>
          <a:p>
            <a:pPr lvl="0"/>
            <a:fld id="{53C89324-E3AA-4EE0-8225-8EC747CD6FDC}" type="slidenum">
              <a:rPr/>
              <a:pPr lvl="0"/>
              <a:t>‹#›</a:t>
            </a:fld>
            <a:endParaRPr lang="fr-FR"/>
          </a:p>
        </p:txBody>
      </p:sp>
    </p:spTree>
    <p:extLst>
      <p:ext uri="{BB962C8B-B14F-4D97-AF65-F5344CB8AC3E}">
        <p14:creationId xmlns:p14="http://schemas.microsoft.com/office/powerpoint/2010/main" val="1709662418"/>
      </p:ext>
    </p:extLst>
  </p:cSld>
  <p:clrMap bg1="lt1" tx1="dk1" bg2="lt2" tx2="dk2" accent1="accent1" accent2="accent2" accent3="accent3" accent4="accent4" accent5="accent5" accent6="accent6" hlink="hlink" folHlink="folHlink"/>
  <p:notesStyle>
    <a:lvl1pPr marL="215978" marR="0" indent="-215978" rtl="0" hangingPunct="0">
      <a:tabLst/>
      <a:defRPr lang="fr-FR" sz="2000" b="0" i="0" u="none" strike="noStrike" kern="1200">
        <a:ln>
          <a:noFill/>
        </a:ln>
        <a:latin typeface="Arial" pitchFamily="18"/>
        <a:ea typeface="Microsoft YaHei" pitchFamily="2"/>
        <a:cs typeface="Mangal" pitchFamily="2"/>
      </a:defRPr>
    </a:lvl1pPr>
    <a:lvl2pPr marL="457152" algn="l" defTabSz="914305" rtl="0" eaLnBrk="1" latinLnBrk="0" hangingPunct="1">
      <a:defRPr sz="1200" kern="1200">
        <a:solidFill>
          <a:schemeClr val="tx1"/>
        </a:solidFill>
        <a:latin typeface="+mn-lt"/>
        <a:ea typeface="+mn-ea"/>
        <a:cs typeface="+mn-cs"/>
      </a:defRPr>
    </a:lvl2pPr>
    <a:lvl3pPr marL="914305" algn="l" defTabSz="914305" rtl="0" eaLnBrk="1" latinLnBrk="0" hangingPunct="1">
      <a:defRPr sz="1200" kern="1200">
        <a:solidFill>
          <a:schemeClr val="tx1"/>
        </a:solidFill>
        <a:latin typeface="+mn-lt"/>
        <a:ea typeface="+mn-ea"/>
        <a:cs typeface="+mn-cs"/>
      </a:defRPr>
    </a:lvl3pPr>
    <a:lvl4pPr marL="1371457" algn="l" defTabSz="914305" rtl="0" eaLnBrk="1" latinLnBrk="0" hangingPunct="1">
      <a:defRPr sz="1200" kern="1200">
        <a:solidFill>
          <a:schemeClr val="tx1"/>
        </a:solidFill>
        <a:latin typeface="+mn-lt"/>
        <a:ea typeface="+mn-ea"/>
        <a:cs typeface="+mn-cs"/>
      </a:defRPr>
    </a:lvl4pPr>
    <a:lvl5pPr marL="1828610" algn="l" defTabSz="914305" rtl="0" eaLnBrk="1" latinLnBrk="0" hangingPunct="1">
      <a:defRPr sz="1200" kern="1200">
        <a:solidFill>
          <a:schemeClr val="tx1"/>
        </a:solidFill>
        <a:latin typeface="+mn-lt"/>
        <a:ea typeface="+mn-ea"/>
        <a:cs typeface="+mn-cs"/>
      </a:defRPr>
    </a:lvl5pPr>
    <a:lvl6pPr marL="2285763" algn="l" defTabSz="914305" rtl="0" eaLnBrk="1" latinLnBrk="0" hangingPunct="1">
      <a:defRPr sz="1200" kern="1200">
        <a:solidFill>
          <a:schemeClr val="tx1"/>
        </a:solidFill>
        <a:latin typeface="+mn-lt"/>
        <a:ea typeface="+mn-ea"/>
        <a:cs typeface="+mn-cs"/>
      </a:defRPr>
    </a:lvl6pPr>
    <a:lvl7pPr marL="2742916" algn="l" defTabSz="914305" rtl="0" eaLnBrk="1" latinLnBrk="0" hangingPunct="1">
      <a:defRPr sz="1200" kern="1200">
        <a:solidFill>
          <a:schemeClr val="tx1"/>
        </a:solidFill>
        <a:latin typeface="+mn-lt"/>
        <a:ea typeface="+mn-ea"/>
        <a:cs typeface="+mn-cs"/>
      </a:defRPr>
    </a:lvl7pPr>
    <a:lvl8pPr marL="3200068" algn="l" defTabSz="914305" rtl="0" eaLnBrk="1" latinLnBrk="0" hangingPunct="1">
      <a:defRPr sz="1200" kern="1200">
        <a:solidFill>
          <a:schemeClr val="tx1"/>
        </a:solidFill>
        <a:latin typeface="+mn-lt"/>
        <a:ea typeface="+mn-ea"/>
        <a:cs typeface="+mn-cs"/>
      </a:defRPr>
    </a:lvl8pPr>
    <a:lvl9pPr marL="3657221" algn="l" defTabSz="91430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Espace réservé des commentaires 2"/>
          <p:cNvSpPr txBox="1">
            <a:spLocks noGrp="1"/>
          </p:cNvSpPr>
          <p:nvPr>
            <p:ph type="body" sz="quarter" idx="1"/>
          </p:nvPr>
        </p:nvSpPr>
        <p:spPr/>
        <p:txBody>
          <a:bodyPr>
            <a:spAutoFit/>
          </a:bodyPr>
          <a:lstStyle/>
          <a:p>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Espace réservé des commentaires 2"/>
          <p:cNvSpPr txBox="1">
            <a:spLocks noGrp="1"/>
          </p:cNvSpPr>
          <p:nvPr>
            <p:ph type="body" sz="quarter" idx="1"/>
          </p:nvPr>
        </p:nvSpPr>
        <p:spPr/>
        <p:txBody>
          <a:bodyPr/>
          <a:lstStyle/>
          <a:p>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Espace réservé des commentaires 2"/>
          <p:cNvSpPr txBox="1">
            <a:spLocks noGrp="1"/>
          </p:cNvSpPr>
          <p:nvPr>
            <p:ph type="body" sz="quarter" idx="1"/>
          </p:nvPr>
        </p:nvSpPr>
        <p:spPr/>
        <p:txBody>
          <a:bodyPr/>
          <a:lstStyle/>
          <a:p>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Espace réservé des commentaires 2"/>
          <p:cNvSpPr txBox="1">
            <a:spLocks noGrp="1"/>
          </p:cNvSpPr>
          <p:nvPr>
            <p:ph type="body" sz="quarter" idx="1"/>
          </p:nvPr>
        </p:nvSpPr>
        <p:spPr/>
        <p:txBody>
          <a:bodyPr/>
          <a:lstStyle/>
          <a:p>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Espace réservé des commentaires 2"/>
          <p:cNvSpPr txBox="1">
            <a:spLocks noGrp="1"/>
          </p:cNvSpPr>
          <p:nvPr>
            <p:ph type="body" sz="quarter" idx="1"/>
          </p:nvPr>
        </p:nvSpPr>
        <p:spPr/>
        <p:txBody>
          <a:bodyPr/>
          <a:lstStyle/>
          <a:p>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Espace réservé des commentaires 2"/>
          <p:cNvSpPr txBox="1">
            <a:spLocks noGrp="1"/>
          </p:cNvSpPr>
          <p:nvPr>
            <p:ph type="body" sz="quarter" idx="1"/>
          </p:nvPr>
        </p:nvSpPr>
        <p:spPr/>
        <p:txBody>
          <a:bodyPr/>
          <a:lstStyle/>
          <a:p>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Espace réservé des commentaires 2"/>
          <p:cNvSpPr txBox="1">
            <a:spLocks noGrp="1"/>
          </p:cNvSpPr>
          <p:nvPr>
            <p:ph type="body" sz="quarter" idx="1"/>
          </p:nvPr>
        </p:nvSpPr>
        <p:spPr/>
        <p:txBody>
          <a:bodyPr/>
          <a:lstStyle/>
          <a:p>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lvl="0"/>
            <a:fld id="{53C89324-E3AA-4EE0-8225-8EC747CD6FDC}" type="slidenum">
              <a:rPr lang="fr-FR" smtClean="0"/>
              <a:pPr lvl="0"/>
              <a:t>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65259" y="1511935"/>
            <a:ext cx="9072563" cy="2015913"/>
          </a:xfrm>
        </p:spPr>
        <p:txBody>
          <a:bodyPr vert="horz" lIns="50397" tIns="0" rIns="50397"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Modifiez le style du titre</a:t>
            </a:r>
            <a:endParaRPr kumimoji="0" lang="en-US"/>
          </a:p>
        </p:txBody>
      </p:sp>
      <p:sp>
        <p:nvSpPr>
          <p:cNvPr id="28" name="Espace réservé de la date 27"/>
          <p:cNvSpPr>
            <a:spLocks noGrp="1"/>
          </p:cNvSpPr>
          <p:nvPr>
            <p:ph type="dt" sz="half" idx="10"/>
          </p:nvPr>
        </p:nvSpPr>
        <p:spPr/>
        <p:txBody>
          <a:bodyPr/>
          <a:lstStyle/>
          <a:p>
            <a:pPr lvl="0"/>
            <a:endParaRPr lang="fr-FR"/>
          </a:p>
        </p:txBody>
      </p:sp>
      <p:sp>
        <p:nvSpPr>
          <p:cNvPr id="17" name="Espace réservé du pied de page 16"/>
          <p:cNvSpPr>
            <a:spLocks noGrp="1"/>
          </p:cNvSpPr>
          <p:nvPr>
            <p:ph type="ftr" sz="quarter" idx="11"/>
          </p:nvPr>
        </p:nvSpPr>
        <p:spPr/>
        <p:txBody>
          <a:bodyPr/>
          <a:lstStyle/>
          <a:p>
            <a:pPr lvl="0"/>
            <a:endParaRPr lang="fr-FR"/>
          </a:p>
        </p:txBody>
      </p:sp>
      <p:sp>
        <p:nvSpPr>
          <p:cNvPr id="29" name="Espace réservé du numéro de diapositive 28"/>
          <p:cNvSpPr>
            <a:spLocks noGrp="1"/>
          </p:cNvSpPr>
          <p:nvPr>
            <p:ph type="sldNum" sz="quarter" idx="12"/>
          </p:nvPr>
        </p:nvSpPr>
        <p:spPr/>
        <p:txBody>
          <a:bodyPr/>
          <a:lstStyle/>
          <a:p>
            <a:pPr lvl="0"/>
            <a:fld id="{25C7919E-9249-4A58-AA68-ACA65A0AF285}" type="slidenum">
              <a:rPr lang="fr-FR" smtClean="0"/>
              <a:pPr lvl="0"/>
              <a:t>‹#›</a:t>
            </a:fld>
            <a:endParaRPr lang="fr-FR"/>
          </a:p>
        </p:txBody>
      </p:sp>
      <p:sp>
        <p:nvSpPr>
          <p:cNvPr id="9" name="Sous-titre 8"/>
          <p:cNvSpPr>
            <a:spLocks noGrp="1"/>
          </p:cNvSpPr>
          <p:nvPr>
            <p:ph type="subTitle" idx="1"/>
          </p:nvPr>
        </p:nvSpPr>
        <p:spPr>
          <a:xfrm>
            <a:off x="1512094" y="3672580"/>
            <a:ext cx="7056438" cy="1931917"/>
          </a:xfrm>
        </p:spPr>
        <p:txBody>
          <a:bodyPr/>
          <a:lstStyle>
            <a:lvl1pPr marL="0" indent="0" algn="ctr">
              <a:buNone/>
              <a:defRPr>
                <a:solidFill>
                  <a:schemeClr val="tx1"/>
                </a:solidFill>
              </a:defRPr>
            </a:lvl1pPr>
            <a:lvl2pPr marL="503972" indent="0" algn="ctr">
              <a:buNone/>
            </a:lvl2pPr>
            <a:lvl3pPr marL="1007943" indent="0" algn="ctr">
              <a:buNone/>
            </a:lvl3pPr>
            <a:lvl4pPr marL="1511915" indent="0" algn="ctr">
              <a:buNone/>
            </a:lvl4pPr>
            <a:lvl5pPr marL="2015886" indent="0" algn="ctr">
              <a:buNone/>
            </a:lvl5pPr>
            <a:lvl6pPr marL="2519858" indent="0" algn="ctr">
              <a:buNone/>
            </a:lvl6pPr>
            <a:lvl7pPr marL="3023829" indent="0" algn="ctr">
              <a:buNone/>
            </a:lvl7pPr>
            <a:lvl8pPr marL="3527801" indent="0" algn="ctr">
              <a:buNone/>
            </a:lvl8pPr>
            <a:lvl9pPr marL="4031772" indent="0" algn="ctr">
              <a:buNone/>
            </a:lvl9pPr>
          </a:lstStyle>
          <a:p>
            <a:r>
              <a:rPr kumimoji="0" lang="fr-FR" smtClean="0"/>
              <a:t>Modifiez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lvl="0"/>
            <a:endParaRPr lang="fr-FR"/>
          </a:p>
        </p:txBody>
      </p:sp>
      <p:sp>
        <p:nvSpPr>
          <p:cNvPr id="5" name="Espace réservé du pied de page 4"/>
          <p:cNvSpPr>
            <a:spLocks noGrp="1"/>
          </p:cNvSpPr>
          <p:nvPr>
            <p:ph type="ftr" sz="quarter" idx="11"/>
          </p:nvPr>
        </p:nvSpPr>
        <p:spPr/>
        <p:txBody>
          <a:bodyPr/>
          <a:lstStyle/>
          <a:p>
            <a:pPr lvl="0"/>
            <a:endParaRPr lang="fr-FR"/>
          </a:p>
        </p:txBody>
      </p:sp>
      <p:sp>
        <p:nvSpPr>
          <p:cNvPr id="6" name="Espace réservé du numéro de diapositive 5"/>
          <p:cNvSpPr>
            <a:spLocks noGrp="1"/>
          </p:cNvSpPr>
          <p:nvPr>
            <p:ph type="sldNum" sz="quarter" idx="12"/>
          </p:nvPr>
        </p:nvSpPr>
        <p:spPr/>
        <p:txBody>
          <a:bodyPr/>
          <a:lstStyle/>
          <a:p>
            <a:pPr lvl="0"/>
            <a:fld id="{313FDE86-276F-4329-B928-AC6523C2DA1A}" type="slidenum">
              <a:rPr lang="fr-FR" smtClean="0"/>
              <a:pPr lvl="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308453" y="302738"/>
            <a:ext cx="2268141" cy="6450223"/>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504031" y="302738"/>
            <a:ext cx="6636411" cy="6450223"/>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lvl="0"/>
            <a:endParaRPr lang="fr-FR"/>
          </a:p>
        </p:txBody>
      </p:sp>
      <p:sp>
        <p:nvSpPr>
          <p:cNvPr id="5" name="Espace réservé du pied de page 4"/>
          <p:cNvSpPr>
            <a:spLocks noGrp="1"/>
          </p:cNvSpPr>
          <p:nvPr>
            <p:ph type="ftr" sz="quarter" idx="11"/>
          </p:nvPr>
        </p:nvSpPr>
        <p:spPr/>
        <p:txBody>
          <a:bodyPr/>
          <a:lstStyle/>
          <a:p>
            <a:pPr lvl="0"/>
            <a:endParaRPr lang="fr-FR"/>
          </a:p>
        </p:txBody>
      </p:sp>
      <p:sp>
        <p:nvSpPr>
          <p:cNvPr id="6" name="Espace réservé du numéro de diapositive 5"/>
          <p:cNvSpPr>
            <a:spLocks noGrp="1"/>
          </p:cNvSpPr>
          <p:nvPr>
            <p:ph type="sldNum" sz="quarter" idx="12"/>
          </p:nvPr>
        </p:nvSpPr>
        <p:spPr/>
        <p:txBody>
          <a:bodyPr/>
          <a:lstStyle/>
          <a:p>
            <a:pPr lvl="0"/>
            <a:fld id="{4BC49E6F-978E-4145-80A3-B061879596E0}" type="slidenum">
              <a:rPr lang="fr-FR" smtClean="0"/>
              <a:pPr lvl="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lvl="0"/>
            <a:endParaRPr lang="fr-FR"/>
          </a:p>
        </p:txBody>
      </p:sp>
      <p:sp>
        <p:nvSpPr>
          <p:cNvPr id="5" name="Espace réservé du pied de page 4"/>
          <p:cNvSpPr>
            <a:spLocks noGrp="1"/>
          </p:cNvSpPr>
          <p:nvPr>
            <p:ph type="ftr" sz="quarter" idx="11"/>
          </p:nvPr>
        </p:nvSpPr>
        <p:spPr/>
        <p:txBody>
          <a:bodyPr/>
          <a:lstStyle/>
          <a:p>
            <a:pPr lvl="0"/>
            <a:endParaRPr lang="fr-FR"/>
          </a:p>
        </p:txBody>
      </p:sp>
      <p:sp>
        <p:nvSpPr>
          <p:cNvPr id="6" name="Espace réservé du numéro de diapositive 5"/>
          <p:cNvSpPr>
            <a:spLocks noGrp="1"/>
          </p:cNvSpPr>
          <p:nvPr>
            <p:ph type="sldNum" sz="quarter" idx="12"/>
          </p:nvPr>
        </p:nvSpPr>
        <p:spPr/>
        <p:txBody>
          <a:bodyPr/>
          <a:lstStyle/>
          <a:p>
            <a:pPr lvl="0"/>
            <a:fld id="{81A0D2CF-508B-4C0F-AEC8-DA37B43318EC}" type="slidenum">
              <a:rPr lang="fr-FR" smtClean="0"/>
              <a:pPr lvl="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764110" y="671971"/>
            <a:ext cx="7812484" cy="2015913"/>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1764110" y="2764370"/>
            <a:ext cx="7812484" cy="1664178"/>
          </a:xfrm>
        </p:spPr>
        <p:txBody>
          <a:bodyPr anchor="t"/>
          <a:lstStyle>
            <a:lvl1pPr marL="80635"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500">
                <a:solidFill>
                  <a:schemeClr val="tx1">
                    <a:tint val="75000"/>
                  </a:schemeClr>
                </a:solidFill>
              </a:defRPr>
            </a:lvl4pPr>
            <a:lvl5pPr>
              <a:buNone/>
              <a:defRPr sz="15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pPr lvl="0"/>
            <a:endParaRPr lang="fr-FR"/>
          </a:p>
        </p:txBody>
      </p:sp>
      <p:sp>
        <p:nvSpPr>
          <p:cNvPr id="5" name="Espace réservé du pied de page 4"/>
          <p:cNvSpPr>
            <a:spLocks noGrp="1"/>
          </p:cNvSpPr>
          <p:nvPr>
            <p:ph type="ftr" sz="quarter" idx="11"/>
          </p:nvPr>
        </p:nvSpPr>
        <p:spPr/>
        <p:txBody>
          <a:bodyPr/>
          <a:lstStyle/>
          <a:p>
            <a:pPr lvl="0"/>
            <a:endParaRPr lang="fr-FR"/>
          </a:p>
        </p:txBody>
      </p:sp>
      <p:sp>
        <p:nvSpPr>
          <p:cNvPr id="6" name="Espace réservé du numéro de diapositive 5"/>
          <p:cNvSpPr>
            <a:spLocks noGrp="1"/>
          </p:cNvSpPr>
          <p:nvPr>
            <p:ph type="sldNum" sz="quarter" idx="12"/>
          </p:nvPr>
        </p:nvSpPr>
        <p:spPr>
          <a:xfrm>
            <a:off x="8736542" y="7073196"/>
            <a:ext cx="840052" cy="402483"/>
          </a:xfrm>
        </p:spPr>
        <p:txBody>
          <a:bodyPr/>
          <a:lstStyle/>
          <a:p>
            <a:pPr lvl="0"/>
            <a:fld id="{7AFC942F-C7EA-44CA-BFC4-BAED5B0F2A80}" type="slidenum">
              <a:rPr lang="fr-FR" smtClean="0"/>
              <a:pPr lvl="0"/>
              <a:t>‹#›</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sz="half" idx="1"/>
          </p:nvPr>
        </p:nvSpPr>
        <p:spPr>
          <a:xfrm>
            <a:off x="504031" y="1763925"/>
            <a:ext cx="4452276" cy="4989036"/>
          </a:xfrm>
        </p:spPr>
        <p:txBody>
          <a:bodyPr/>
          <a:lstStyle>
            <a:lvl1pPr>
              <a:defRPr sz="2900"/>
            </a:lvl1pPr>
            <a:lvl2pPr>
              <a:defRPr sz="2600"/>
            </a:lvl2pPr>
            <a:lvl3pPr>
              <a:defRPr sz="2200"/>
            </a:lvl3pPr>
            <a:lvl4pPr>
              <a:defRPr sz="2000"/>
            </a:lvl4pPr>
            <a:lvl5pPr>
              <a:defRPr sz="20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124318" y="1763925"/>
            <a:ext cx="4452276" cy="4989036"/>
          </a:xfrm>
        </p:spPr>
        <p:txBody>
          <a:bodyPr/>
          <a:lstStyle>
            <a:lvl1pPr>
              <a:defRPr sz="2900"/>
            </a:lvl1pPr>
            <a:lvl2pPr>
              <a:defRPr sz="2600"/>
            </a:lvl2pPr>
            <a:lvl3pPr>
              <a:defRPr sz="2200"/>
            </a:lvl3pPr>
            <a:lvl4pPr>
              <a:defRPr sz="2000"/>
            </a:lvl4pPr>
            <a:lvl5pPr>
              <a:defRPr sz="20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pPr lvl="0"/>
            <a:endParaRPr lang="fr-FR"/>
          </a:p>
        </p:txBody>
      </p:sp>
      <p:sp>
        <p:nvSpPr>
          <p:cNvPr id="6" name="Espace réservé du pied de page 5"/>
          <p:cNvSpPr>
            <a:spLocks noGrp="1"/>
          </p:cNvSpPr>
          <p:nvPr>
            <p:ph type="ftr" sz="quarter" idx="11"/>
          </p:nvPr>
        </p:nvSpPr>
        <p:spPr/>
        <p:txBody>
          <a:bodyPr/>
          <a:lstStyle/>
          <a:p>
            <a:pPr lvl="0"/>
            <a:endParaRPr lang="fr-FR"/>
          </a:p>
        </p:txBody>
      </p:sp>
      <p:sp>
        <p:nvSpPr>
          <p:cNvPr id="7" name="Espace réservé du numéro de diapositive 6"/>
          <p:cNvSpPr>
            <a:spLocks noGrp="1"/>
          </p:cNvSpPr>
          <p:nvPr>
            <p:ph type="sldNum" sz="quarter" idx="12"/>
          </p:nvPr>
        </p:nvSpPr>
        <p:spPr/>
        <p:txBody>
          <a:bodyPr/>
          <a:lstStyle/>
          <a:p>
            <a:pPr lvl="0"/>
            <a:fld id="{D6758332-6D2E-48C5-A27F-AD966B750D87}" type="slidenum">
              <a:rPr lang="fr-FR" smtClean="0"/>
              <a:pPr lvl="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4031" y="300987"/>
            <a:ext cx="9072563" cy="1259946"/>
          </a:xfrm>
        </p:spPr>
        <p:txBody>
          <a:bodyPr anchor="ctr"/>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504031" y="1692177"/>
            <a:ext cx="4454027" cy="827714"/>
          </a:xfrm>
        </p:spPr>
        <p:txBody>
          <a:bodyPr anchor="ctr"/>
          <a:lstStyle>
            <a:lvl1pPr marL="0" indent="0">
              <a:buNone/>
              <a:defRPr sz="26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5120818" y="1692177"/>
            <a:ext cx="4455776" cy="827714"/>
          </a:xfrm>
        </p:spPr>
        <p:txBody>
          <a:bodyPr anchor="ctr"/>
          <a:lstStyle>
            <a:lvl1pPr marL="0" indent="0">
              <a:buNone/>
              <a:defRPr sz="26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504031" y="2603889"/>
            <a:ext cx="4454027" cy="4149072"/>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5120818" y="2603889"/>
            <a:ext cx="4455776" cy="4149072"/>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pPr lvl="0"/>
            <a:endParaRPr lang="fr-FR"/>
          </a:p>
        </p:txBody>
      </p:sp>
      <p:sp>
        <p:nvSpPr>
          <p:cNvPr id="8" name="Espace réservé du pied de page 7"/>
          <p:cNvSpPr>
            <a:spLocks noGrp="1"/>
          </p:cNvSpPr>
          <p:nvPr>
            <p:ph type="ftr" sz="quarter" idx="11"/>
          </p:nvPr>
        </p:nvSpPr>
        <p:spPr/>
        <p:txBody>
          <a:bodyPr/>
          <a:lstStyle/>
          <a:p>
            <a:pPr lvl="0"/>
            <a:endParaRPr lang="fr-FR"/>
          </a:p>
        </p:txBody>
      </p:sp>
      <p:sp>
        <p:nvSpPr>
          <p:cNvPr id="9" name="Espace réservé du numéro de diapositive 8"/>
          <p:cNvSpPr>
            <a:spLocks noGrp="1"/>
          </p:cNvSpPr>
          <p:nvPr>
            <p:ph type="sldNum" sz="quarter" idx="12"/>
          </p:nvPr>
        </p:nvSpPr>
        <p:spPr/>
        <p:txBody>
          <a:bodyPr/>
          <a:lstStyle/>
          <a:p>
            <a:pPr lvl="0"/>
            <a:fld id="{5A5F63DD-81B3-4C72-AED4-C4731FD7F2BB}" type="slidenum">
              <a:rPr lang="fr-FR" smtClean="0"/>
              <a:pPr lvl="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pPr lvl="0"/>
            <a:endParaRPr lang="fr-FR"/>
          </a:p>
        </p:txBody>
      </p:sp>
      <p:sp>
        <p:nvSpPr>
          <p:cNvPr id="4" name="Espace réservé du pied de page 3"/>
          <p:cNvSpPr>
            <a:spLocks noGrp="1"/>
          </p:cNvSpPr>
          <p:nvPr>
            <p:ph type="ftr" sz="quarter" idx="11"/>
          </p:nvPr>
        </p:nvSpPr>
        <p:spPr/>
        <p:txBody>
          <a:bodyPr/>
          <a:lstStyle/>
          <a:p>
            <a:pPr lvl="0"/>
            <a:endParaRPr lang="fr-FR"/>
          </a:p>
        </p:txBody>
      </p:sp>
      <p:sp>
        <p:nvSpPr>
          <p:cNvPr id="5" name="Espace réservé du numéro de diapositive 4"/>
          <p:cNvSpPr>
            <a:spLocks noGrp="1"/>
          </p:cNvSpPr>
          <p:nvPr>
            <p:ph type="sldNum" sz="quarter" idx="12"/>
          </p:nvPr>
        </p:nvSpPr>
        <p:spPr/>
        <p:txBody>
          <a:bodyPr/>
          <a:lstStyle/>
          <a:p>
            <a:pPr lvl="0"/>
            <a:fld id="{0DDFAE0E-4515-4347-B042-36B22C887C16}" type="slidenum">
              <a:rPr lang="fr-FR" smtClean="0"/>
              <a:pPr lvl="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lvl="0"/>
            <a:endParaRPr lang="fr-FR"/>
          </a:p>
        </p:txBody>
      </p:sp>
      <p:sp>
        <p:nvSpPr>
          <p:cNvPr id="3" name="Espace réservé du pied de page 2"/>
          <p:cNvSpPr>
            <a:spLocks noGrp="1"/>
          </p:cNvSpPr>
          <p:nvPr>
            <p:ph type="ftr" sz="quarter" idx="11"/>
          </p:nvPr>
        </p:nvSpPr>
        <p:spPr/>
        <p:txBody>
          <a:bodyPr/>
          <a:lstStyle/>
          <a:p>
            <a:pPr lvl="0"/>
            <a:endParaRPr lang="fr-FR"/>
          </a:p>
        </p:txBody>
      </p:sp>
      <p:sp>
        <p:nvSpPr>
          <p:cNvPr id="4" name="Espace réservé du numéro de diapositive 3"/>
          <p:cNvSpPr>
            <a:spLocks noGrp="1"/>
          </p:cNvSpPr>
          <p:nvPr>
            <p:ph type="sldNum" sz="quarter" idx="12"/>
          </p:nvPr>
        </p:nvSpPr>
        <p:spPr/>
        <p:txBody>
          <a:bodyPr/>
          <a:lstStyle/>
          <a:p>
            <a:pPr lvl="0"/>
            <a:fld id="{B9C2DA48-4611-427C-BFD4-4FFFA636F422}" type="slidenum">
              <a:rPr lang="fr-FR" smtClean="0"/>
              <a:pPr lvl="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04032" y="300987"/>
            <a:ext cx="3316456" cy="1280945"/>
          </a:xfrm>
        </p:spPr>
        <p:txBody>
          <a:bodyPr vert="horz" anchor="b">
            <a:normAutofit/>
            <a:sp3d prstMaterial="softEdge"/>
          </a:bodyPr>
          <a:lstStyle>
            <a:lvl1pPr algn="l">
              <a:buNone/>
              <a:defRPr sz="2400" b="0">
                <a:ln w="6350">
                  <a:noFill/>
                </a:ln>
                <a:solidFill>
                  <a:schemeClr val="accent1">
                    <a:tint val="73000"/>
                    <a:satMod val="180000"/>
                  </a:schemeClr>
                </a:solidFill>
              </a:defRPr>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504032" y="1679929"/>
            <a:ext cx="3316456" cy="5073032"/>
          </a:xfrm>
        </p:spPr>
        <p:txBody>
          <a:bodyPr/>
          <a:lstStyle>
            <a:lvl1pPr marL="0" indent="0">
              <a:buNone/>
              <a:defRPr sz="1500"/>
            </a:lvl1pPr>
            <a:lvl2pPr>
              <a:buNone/>
              <a:defRPr sz="1300"/>
            </a:lvl2pPr>
            <a:lvl3pPr>
              <a:buNone/>
              <a:defRPr sz="1100"/>
            </a:lvl3pPr>
            <a:lvl4pPr>
              <a:buNone/>
              <a:defRPr sz="1000"/>
            </a:lvl4pPr>
            <a:lvl5pPr>
              <a:buNone/>
              <a:defRPr sz="10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3941245" y="300988"/>
            <a:ext cx="5635349" cy="6451973"/>
          </a:xfrm>
        </p:spPr>
        <p:txBody>
          <a:bodyPr/>
          <a:lstStyle>
            <a:lvl1pPr>
              <a:defRPr sz="2900"/>
            </a:lvl1pPr>
            <a:lvl2pPr>
              <a:defRPr sz="2600"/>
            </a:lvl2pPr>
            <a:lvl3pPr>
              <a:defRPr sz="2400"/>
            </a:lvl3pPr>
            <a:lvl4pPr>
              <a:defRPr sz="2200"/>
            </a:lvl4pPr>
            <a:lvl5pPr>
              <a:defRPr sz="20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pPr lvl="0"/>
            <a:endParaRPr lang="fr-FR"/>
          </a:p>
        </p:txBody>
      </p:sp>
      <p:sp>
        <p:nvSpPr>
          <p:cNvPr id="6" name="Espace réservé du pied de page 5"/>
          <p:cNvSpPr>
            <a:spLocks noGrp="1"/>
          </p:cNvSpPr>
          <p:nvPr>
            <p:ph type="ftr" sz="quarter" idx="11"/>
          </p:nvPr>
        </p:nvSpPr>
        <p:spPr/>
        <p:txBody>
          <a:bodyPr/>
          <a:lstStyle/>
          <a:p>
            <a:pPr lvl="0"/>
            <a:endParaRPr lang="fr-FR"/>
          </a:p>
        </p:txBody>
      </p:sp>
      <p:sp>
        <p:nvSpPr>
          <p:cNvPr id="7" name="Espace réservé du numéro de diapositive 6"/>
          <p:cNvSpPr>
            <a:spLocks noGrp="1"/>
          </p:cNvSpPr>
          <p:nvPr>
            <p:ph type="sldNum" sz="quarter" idx="12"/>
          </p:nvPr>
        </p:nvSpPr>
        <p:spPr/>
        <p:txBody>
          <a:bodyPr/>
          <a:lstStyle/>
          <a:p>
            <a:pPr lvl="0"/>
            <a:fld id="{765FA357-E7F1-4C19-A9FE-C1988AD59AED}" type="slidenum">
              <a:rPr lang="fr-FR" smtClean="0"/>
              <a:pPr lvl="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016125" y="671971"/>
            <a:ext cx="6048375" cy="575726"/>
          </a:xfrm>
        </p:spPr>
        <p:txBody>
          <a:bodyPr lIns="50397" rIns="50397" bIns="0" anchor="b">
            <a:sp3d prstMaterial="softEdge"/>
          </a:bodyPr>
          <a:lstStyle>
            <a:lvl1pPr algn="ctr">
              <a:buNone/>
              <a:defRPr sz="22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2016125" y="2019413"/>
            <a:ext cx="6048375" cy="4367812"/>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5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2016125" y="1286167"/>
            <a:ext cx="6048375" cy="584615"/>
          </a:xfrm>
        </p:spPr>
        <p:txBody>
          <a:bodyPr lIns="50397" tIns="50397" rIns="50397" anchor="t"/>
          <a:lstStyle>
            <a:lvl1pPr marL="0" indent="0" algn="ctr">
              <a:buNone/>
              <a:defRPr sz="1500"/>
            </a:lvl1pPr>
            <a:lvl2pPr>
              <a:defRPr sz="1300"/>
            </a:lvl2pPr>
            <a:lvl3pPr>
              <a:defRPr sz="1100"/>
            </a:lvl3pPr>
            <a:lvl4pPr>
              <a:defRPr sz="1000"/>
            </a:lvl4pPr>
            <a:lvl5pPr>
              <a:defRPr sz="10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pPr lvl="0"/>
            <a:endParaRPr lang="fr-FR"/>
          </a:p>
        </p:txBody>
      </p:sp>
      <p:sp>
        <p:nvSpPr>
          <p:cNvPr id="6" name="Espace réservé du pied de page 5"/>
          <p:cNvSpPr>
            <a:spLocks noGrp="1"/>
          </p:cNvSpPr>
          <p:nvPr>
            <p:ph type="ftr" sz="quarter" idx="11"/>
          </p:nvPr>
        </p:nvSpPr>
        <p:spPr/>
        <p:txBody>
          <a:bodyPr/>
          <a:lstStyle/>
          <a:p>
            <a:pPr lvl="0"/>
            <a:endParaRPr lang="fr-FR"/>
          </a:p>
        </p:txBody>
      </p:sp>
      <p:sp>
        <p:nvSpPr>
          <p:cNvPr id="7" name="Espace réservé du numéro de diapositive 6"/>
          <p:cNvSpPr>
            <a:spLocks noGrp="1"/>
          </p:cNvSpPr>
          <p:nvPr>
            <p:ph type="sldNum" sz="quarter" idx="12"/>
          </p:nvPr>
        </p:nvSpPr>
        <p:spPr/>
        <p:txBody>
          <a:bodyPr/>
          <a:lstStyle/>
          <a:p>
            <a:pPr lvl="0"/>
            <a:fld id="{A1F40574-703F-4A95-A7D4-9C2DA80D076F}" type="slidenum">
              <a:rPr lang="fr-FR" smtClean="0"/>
              <a:pPr lvl="0"/>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504031" y="302737"/>
            <a:ext cx="9072563" cy="1259946"/>
          </a:xfrm>
          <a:prstGeom prst="rect">
            <a:avLst/>
          </a:prstGeom>
        </p:spPr>
        <p:txBody>
          <a:bodyPr vert="horz" lIns="100794" tIns="50397" rIns="100794" bIns="50397" anchor="ctr">
            <a:normAutofit/>
            <a:scene3d>
              <a:camera prst="orthographicFront"/>
              <a:lightRig rig="soft" dir="t">
                <a:rot lat="0" lon="0" rev="16800000"/>
              </a:lightRig>
            </a:scene3d>
            <a:sp3d prstMaterial="softEdge">
              <a:bevelT w="38100" h="38100"/>
            </a:sp3d>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504031" y="1763924"/>
            <a:ext cx="9072563" cy="5190977"/>
          </a:xfrm>
          <a:prstGeom prst="rect">
            <a:avLst/>
          </a:prstGeom>
        </p:spPr>
        <p:txBody>
          <a:bodyPr vert="horz" lIns="100794" tIns="50397" rIns="100794" bIns="50397">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504031" y="7073196"/>
            <a:ext cx="2352146" cy="402483"/>
          </a:xfrm>
          <a:prstGeom prst="rect">
            <a:avLst/>
          </a:prstGeom>
        </p:spPr>
        <p:txBody>
          <a:bodyPr vert="horz" lIns="100794" tIns="50397" rIns="100794" bIns="50397" anchor="b"/>
          <a:lstStyle>
            <a:lvl1pPr algn="l" eaLnBrk="1" latinLnBrk="0" hangingPunct="1">
              <a:defRPr kumimoji="0" sz="1300">
                <a:solidFill>
                  <a:schemeClr val="tx1">
                    <a:shade val="50000"/>
                  </a:schemeClr>
                </a:solidFill>
              </a:defRPr>
            </a:lvl1pPr>
          </a:lstStyle>
          <a:p>
            <a:pPr lvl="0"/>
            <a:endParaRPr lang="fr-FR"/>
          </a:p>
        </p:txBody>
      </p:sp>
      <p:sp>
        <p:nvSpPr>
          <p:cNvPr id="3" name="Espace réservé du pied de page 2"/>
          <p:cNvSpPr>
            <a:spLocks noGrp="1"/>
          </p:cNvSpPr>
          <p:nvPr>
            <p:ph type="ftr" sz="quarter" idx="3"/>
          </p:nvPr>
        </p:nvSpPr>
        <p:spPr>
          <a:xfrm>
            <a:off x="3444214" y="7073196"/>
            <a:ext cx="3192198" cy="402483"/>
          </a:xfrm>
          <a:prstGeom prst="rect">
            <a:avLst/>
          </a:prstGeom>
        </p:spPr>
        <p:txBody>
          <a:bodyPr vert="horz" lIns="100794" tIns="50397" rIns="100794" bIns="50397" anchor="b"/>
          <a:lstStyle>
            <a:lvl1pPr algn="ctr" eaLnBrk="1" latinLnBrk="0" hangingPunct="1">
              <a:defRPr kumimoji="0" sz="1300">
                <a:solidFill>
                  <a:schemeClr val="tx1">
                    <a:shade val="50000"/>
                  </a:schemeClr>
                </a:solidFill>
              </a:defRPr>
            </a:lvl1pPr>
          </a:lstStyle>
          <a:p>
            <a:pPr lvl="0"/>
            <a:endParaRPr lang="fr-FR"/>
          </a:p>
        </p:txBody>
      </p:sp>
      <p:sp>
        <p:nvSpPr>
          <p:cNvPr id="23" name="Espace réservé du numéro de diapositive 22"/>
          <p:cNvSpPr>
            <a:spLocks noGrp="1"/>
          </p:cNvSpPr>
          <p:nvPr>
            <p:ph type="sldNum" sz="quarter" idx="4"/>
          </p:nvPr>
        </p:nvSpPr>
        <p:spPr>
          <a:xfrm>
            <a:off x="8736542" y="7073196"/>
            <a:ext cx="840052" cy="402483"/>
          </a:xfrm>
          <a:prstGeom prst="rect">
            <a:avLst/>
          </a:prstGeom>
        </p:spPr>
        <p:txBody>
          <a:bodyPr vert="horz" lIns="0" tIns="50397" rIns="0" bIns="50397" anchor="b"/>
          <a:lstStyle>
            <a:lvl1pPr algn="r" eaLnBrk="1" latinLnBrk="0" hangingPunct="1">
              <a:defRPr kumimoji="0" sz="1300">
                <a:solidFill>
                  <a:schemeClr val="tx1">
                    <a:shade val="50000"/>
                  </a:schemeClr>
                </a:solidFill>
              </a:defRPr>
            </a:lvl1pPr>
          </a:lstStyle>
          <a:p>
            <a:pPr lvl="0"/>
            <a:fld id="{AFA5CCE4-A2E7-40A0-9046-28289CD038F3}" type="slidenum">
              <a:rPr lang="fr-FR" smtClean="0"/>
              <a:pPr lvl="0"/>
              <a:t>‹#›</a:t>
            </a:fld>
            <a:endParaRPr lang="fr-F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latinLnBrk="0" hangingPunct="1">
        <a:spcBef>
          <a:spcPct val="0"/>
        </a:spcBef>
        <a:buNone/>
        <a:defRPr kumimoji="0" sz="45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04766" indent="-453574"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57546" indent="-312462" algn="l" rtl="0" eaLnBrk="1" latinLnBrk="0" hangingPunct="1">
        <a:spcBef>
          <a:spcPct val="20000"/>
        </a:spcBef>
        <a:buClr>
          <a:schemeClr val="tx1"/>
        </a:buClr>
        <a:buSzPct val="80000"/>
        <a:buFont typeface="Wingdings 2"/>
        <a:buChar char=""/>
        <a:defRPr kumimoji="0" sz="2600" kern="1200">
          <a:solidFill>
            <a:schemeClr val="tx1"/>
          </a:solidFill>
          <a:latin typeface="+mn-lt"/>
          <a:ea typeface="+mn-ea"/>
          <a:cs typeface="+mn-cs"/>
        </a:defRPr>
      </a:lvl2pPr>
      <a:lvl3pPr marL="1249849" indent="-251986" algn="l" rtl="0" eaLnBrk="1" latinLnBrk="0" hangingPunct="1">
        <a:spcBef>
          <a:spcPct val="20000"/>
        </a:spcBef>
        <a:buClr>
          <a:schemeClr val="tx1"/>
        </a:buClr>
        <a:buSzPct val="95000"/>
        <a:buFont typeface="Wingdings"/>
        <a:buChar char=""/>
        <a:defRPr kumimoji="0" sz="2400" kern="1200">
          <a:solidFill>
            <a:schemeClr val="tx1"/>
          </a:solidFill>
          <a:latin typeface="+mn-lt"/>
          <a:ea typeface="+mn-ea"/>
          <a:cs typeface="+mn-cs"/>
        </a:defRPr>
      </a:lvl3pPr>
      <a:lvl4pPr marL="1491756" indent="-201589"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03424" indent="-201589"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45330" indent="-201589"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67078" indent="-201589"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388825" indent="-201589" algn="l" rtl="0" eaLnBrk="1" latinLnBrk="0" hangingPunct="1">
        <a:spcBef>
          <a:spcPct val="20000"/>
        </a:spcBef>
        <a:buClr>
          <a:schemeClr val="tx1"/>
        </a:buClr>
        <a:buFont typeface="Wingdings 2"/>
        <a:buChar char=""/>
        <a:defRPr kumimoji="0" sz="1500" kern="1200">
          <a:solidFill>
            <a:schemeClr val="tx1"/>
          </a:solidFill>
          <a:latin typeface="+mn-lt"/>
          <a:ea typeface="+mn-ea"/>
          <a:cs typeface="+mn-cs"/>
        </a:defRPr>
      </a:lvl8pPr>
      <a:lvl9pPr marL="2610573" indent="-201589" algn="l" rtl="0" eaLnBrk="1" latinLnBrk="0" hangingPunct="1">
        <a:spcBef>
          <a:spcPct val="20000"/>
        </a:spcBef>
        <a:buClr>
          <a:schemeClr val="tx1"/>
        </a:buClr>
        <a:buFont typeface="Wingdings 2"/>
        <a:buChar char=""/>
        <a:defRPr kumimoji="0" sz="15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3972" algn="l" rtl="0" eaLnBrk="1" latinLnBrk="0" hangingPunct="1">
        <a:defRPr kumimoji="0" kern="1200">
          <a:solidFill>
            <a:schemeClr val="tx1"/>
          </a:solidFill>
          <a:latin typeface="+mn-lt"/>
          <a:ea typeface="+mn-ea"/>
          <a:cs typeface="+mn-cs"/>
        </a:defRPr>
      </a:lvl2pPr>
      <a:lvl3pPr marL="1007943" algn="l" rtl="0" eaLnBrk="1" latinLnBrk="0" hangingPunct="1">
        <a:defRPr kumimoji="0" kern="1200">
          <a:solidFill>
            <a:schemeClr val="tx1"/>
          </a:solidFill>
          <a:latin typeface="+mn-lt"/>
          <a:ea typeface="+mn-ea"/>
          <a:cs typeface="+mn-cs"/>
        </a:defRPr>
      </a:lvl3pPr>
      <a:lvl4pPr marL="1511915" algn="l" rtl="0" eaLnBrk="1" latinLnBrk="0" hangingPunct="1">
        <a:defRPr kumimoji="0" kern="1200">
          <a:solidFill>
            <a:schemeClr val="tx1"/>
          </a:solidFill>
          <a:latin typeface="+mn-lt"/>
          <a:ea typeface="+mn-ea"/>
          <a:cs typeface="+mn-cs"/>
        </a:defRPr>
      </a:lvl4pPr>
      <a:lvl5pPr marL="2015886" algn="l" rtl="0" eaLnBrk="1" latinLnBrk="0" hangingPunct="1">
        <a:defRPr kumimoji="0" kern="1200">
          <a:solidFill>
            <a:schemeClr val="tx1"/>
          </a:solidFill>
          <a:latin typeface="+mn-lt"/>
          <a:ea typeface="+mn-ea"/>
          <a:cs typeface="+mn-cs"/>
        </a:defRPr>
      </a:lvl5pPr>
      <a:lvl6pPr marL="2519858" algn="l" rtl="0" eaLnBrk="1" latinLnBrk="0" hangingPunct="1">
        <a:defRPr kumimoji="0" kern="1200">
          <a:solidFill>
            <a:schemeClr val="tx1"/>
          </a:solidFill>
          <a:latin typeface="+mn-lt"/>
          <a:ea typeface="+mn-ea"/>
          <a:cs typeface="+mn-cs"/>
        </a:defRPr>
      </a:lvl6pPr>
      <a:lvl7pPr marL="3023829" algn="l" rtl="0" eaLnBrk="1" latinLnBrk="0" hangingPunct="1">
        <a:defRPr kumimoji="0" kern="1200">
          <a:solidFill>
            <a:schemeClr val="tx1"/>
          </a:solidFill>
          <a:latin typeface="+mn-lt"/>
          <a:ea typeface="+mn-ea"/>
          <a:cs typeface="+mn-cs"/>
        </a:defRPr>
      </a:lvl7pPr>
      <a:lvl8pPr marL="3527801" algn="l" rtl="0" eaLnBrk="1" latinLnBrk="0" hangingPunct="1">
        <a:defRPr kumimoji="0" kern="1200">
          <a:solidFill>
            <a:schemeClr val="tx1"/>
          </a:solidFill>
          <a:latin typeface="+mn-lt"/>
          <a:ea typeface="+mn-ea"/>
          <a:cs typeface="+mn-cs"/>
        </a:defRPr>
      </a:lvl8pPr>
      <a:lvl9pPr marL="4031772"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hyperlink" Target="http://nte-serveur.univ-lyon1.fr/biologieanimale/boa-cours/fiches-cnidaires/plans/systnerveux.html" TargetMode="External"/><Relationship Id="rId4" Type="http://schemas.openxmlformats.org/officeDocument/2006/relationships/image" Target="../media/image6.png"/><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7.jpg"/><Relationship Id="rId3" Type="http://schemas.openxmlformats.org/officeDocument/2006/relationships/hyperlink" Target="http://www.washingtonpost.com/news/speaking-of-science/wp/2015/06/17/scientists-discover-the-self-repairing-mechanism-behind-a-jellyfishs-stunning-symmetry/"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 Id="rId3"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Titre 1"/>
          <p:cNvSpPr txBox="1">
            <a:spLocks noGrp="1"/>
          </p:cNvSpPr>
          <p:nvPr>
            <p:ph type="title" idx="4294967295"/>
          </p:nvPr>
        </p:nvSpPr>
        <p:spPr>
          <a:xfrm>
            <a:off x="863600" y="-143485"/>
            <a:ext cx="9217025" cy="217927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fr-FR" u="sng" dirty="0" smtClean="0">
                <a:latin typeface="Gentium Basic" pitchFamily="18"/>
              </a:rPr>
              <a:t>Comment l</a:t>
            </a:r>
            <a:r>
              <a:rPr lang="fr-FR" b="1" u="sng" dirty="0" smtClean="0">
                <a:latin typeface="Gentium Basic" pitchFamily="18"/>
              </a:rPr>
              <a:t>es méduses interagissent </a:t>
            </a:r>
            <a:r>
              <a:rPr lang="fr-FR" u="sng" dirty="0" smtClean="0">
                <a:latin typeface="Gentium Basic" pitchFamily="18"/>
              </a:rPr>
              <a:t>avec </a:t>
            </a:r>
            <a:r>
              <a:rPr lang="fr-FR" b="1" u="sng" dirty="0" smtClean="0">
                <a:latin typeface="Gentium Basic" pitchFamily="18"/>
              </a:rPr>
              <a:t>leur environnement ?</a:t>
            </a:r>
            <a:endParaRPr lang="fr-FR" b="1" u="sng" dirty="0">
              <a:latin typeface="Gentium Basic" pitchFamily="18"/>
            </a:endParaRPr>
          </a:p>
        </p:txBody>
      </p:sp>
      <p:pic>
        <p:nvPicPr>
          <p:cNvPr id="4" name="Image 3"/>
          <p:cNvPicPr>
            <a:picLocks noChangeAspect="1"/>
          </p:cNvPicPr>
          <p:nvPr/>
        </p:nvPicPr>
        <p:blipFill>
          <a:blip r:embed="rId3" cstate="print">
            <a:lum/>
            <a:alphaModFix/>
          </a:blip>
          <a:srcRect/>
          <a:stretch>
            <a:fillRect/>
          </a:stretch>
        </p:blipFill>
        <p:spPr>
          <a:xfrm rot="9600">
            <a:off x="1074248" y="2775252"/>
            <a:ext cx="8053050" cy="4175917"/>
          </a:xfrm>
          <a:prstGeom prst="rect">
            <a:avLst/>
          </a:prstGeom>
          <a:noFill/>
          <a:ln>
            <a:noFill/>
          </a:ln>
        </p:spPr>
      </p:pic>
      <p:sp>
        <p:nvSpPr>
          <p:cNvPr id="7" name="Espace réservé du numéro de diapositive 6"/>
          <p:cNvSpPr>
            <a:spLocks noGrp="1"/>
          </p:cNvSpPr>
          <p:nvPr>
            <p:ph type="sldNum" sz="quarter" idx="12"/>
          </p:nvPr>
        </p:nvSpPr>
        <p:spPr/>
        <p:txBody>
          <a:bodyPr/>
          <a:lstStyle/>
          <a:p>
            <a:pPr lvl="0"/>
            <a:fld id="{B9C2DA48-4611-427C-BFD4-4FFFA636F422}" type="slidenum">
              <a:rPr lang="fr-FR" smtClean="0"/>
              <a:pPr lvl="0"/>
              <a:t>1</a:t>
            </a:fld>
            <a:endParaRPr lang="fr-F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Titre 1"/>
          <p:cNvSpPr txBox="1">
            <a:spLocks noGrp="1"/>
          </p:cNvSpPr>
          <p:nvPr>
            <p:ph type="title" idx="4294967295"/>
          </p:nvPr>
        </p:nvSpPr>
        <p:spPr>
          <a:xfrm>
            <a:off x="143768" y="395461"/>
            <a:ext cx="9070975" cy="1262062"/>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fr-FR" b="1" u="sng" dirty="0"/>
              <a:t>Introduction</a:t>
            </a:r>
          </a:p>
        </p:txBody>
      </p:sp>
      <p:sp>
        <p:nvSpPr>
          <p:cNvPr id="3" name="Espace réservé du texte 2"/>
          <p:cNvSpPr txBox="1">
            <a:spLocks noGrp="1"/>
          </p:cNvSpPr>
          <p:nvPr>
            <p:ph type="body" idx="4294967295"/>
          </p:nvPr>
        </p:nvSpPr>
        <p:spPr>
          <a:xfrm>
            <a:off x="575816" y="1490663"/>
            <a:ext cx="9145016" cy="1641102"/>
          </a:xfrm>
        </p:spPr>
        <p:txBody>
          <a:bodyPr>
            <a:normAutofit fontScale="92500" lnSpcReduction="20000"/>
          </a:bodyPr>
          <a:lstStyle>
            <a:defPPr marL="432000" marR="0" lvl="0" indent="-324000">
              <a:spcBef>
                <a:spcPts val="0"/>
              </a:spcBef>
              <a:spcAft>
                <a:spcPts val="1414"/>
              </a:spcAft>
              <a:buSzPct val="45000"/>
              <a:buFont typeface="StarSymbol"/>
              <a:buNone/>
              <a:defRPr lang="fr-FR"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fr-FR"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fr-FR"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fr-FR"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fr-FR"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9pPr>
          </a:lstStyle>
          <a:p>
            <a:pPr>
              <a:buNone/>
            </a:pPr>
            <a:endParaRPr lang="fr-FR" sz="1600" dirty="0" smtClean="0"/>
          </a:p>
          <a:p>
            <a:r>
              <a:rPr lang="fr-FR" sz="1600" dirty="0" smtClean="0"/>
              <a:t>Les méduses sont des animaux sans squelette, dépourvue de poumons et de sang et composées à 98 </a:t>
            </a:r>
            <a:r>
              <a:rPr lang="fr-FR" sz="1600" dirty="0"/>
              <a:t>%</a:t>
            </a:r>
            <a:r>
              <a:rPr lang="fr-FR" sz="1600" dirty="0" smtClean="0"/>
              <a:t> d'eau. </a:t>
            </a:r>
          </a:p>
          <a:p>
            <a:pPr algn="just"/>
            <a:r>
              <a:rPr lang="fr-FR" sz="1600" dirty="0" smtClean="0"/>
              <a:t>Dans la classification phylogénétique simplifiée ci-dessous, </a:t>
            </a:r>
            <a:r>
              <a:rPr lang="fr-FR" sz="1600" dirty="0"/>
              <a:t>l</a:t>
            </a:r>
            <a:r>
              <a:rPr lang="fr-FR" sz="1600" dirty="0" smtClean="0"/>
              <a:t>es méduses sont situées entre les étoiles de mer et les vers de terre. </a:t>
            </a:r>
          </a:p>
          <a:p>
            <a:pPr algn="just"/>
            <a:endParaRPr lang="fr-FR" sz="1600" dirty="0" smtClean="0"/>
          </a:p>
          <a:p>
            <a:pPr>
              <a:buNone/>
            </a:pPr>
            <a:endParaRPr lang="fr-FR" sz="1600" dirty="0" smtClean="0"/>
          </a:p>
          <a:p>
            <a:pPr>
              <a:buNone/>
            </a:pPr>
            <a:endParaRPr lang="fr-FR" sz="1600" dirty="0" smtClean="0"/>
          </a:p>
          <a:p>
            <a:pPr>
              <a:buNone/>
            </a:pPr>
            <a:endParaRPr lang="fr-FR" sz="1600" dirty="0" smtClean="0"/>
          </a:p>
          <a:p>
            <a:pPr>
              <a:buNone/>
            </a:pPr>
            <a:endParaRPr lang="fr-FR" sz="1600" dirty="0" smtClean="0"/>
          </a:p>
          <a:p>
            <a:pPr lvl="0">
              <a:buNone/>
            </a:pPr>
            <a:endParaRPr lang="fr-FR" sz="1800" dirty="0"/>
          </a:p>
        </p:txBody>
      </p:sp>
      <p:sp>
        <p:nvSpPr>
          <p:cNvPr id="7" name="Espace réservé du numéro de diapositive 6"/>
          <p:cNvSpPr>
            <a:spLocks noGrp="1"/>
          </p:cNvSpPr>
          <p:nvPr>
            <p:ph type="sldNum" sz="quarter" idx="12"/>
          </p:nvPr>
        </p:nvSpPr>
        <p:spPr/>
        <p:txBody>
          <a:bodyPr/>
          <a:lstStyle/>
          <a:p>
            <a:pPr lvl="0"/>
            <a:fld id="{B9C2DA48-4611-427C-BFD4-4FFFA636F422}" type="slidenum">
              <a:rPr lang="fr-FR" smtClean="0"/>
              <a:pPr lvl="0"/>
              <a:t>2</a:t>
            </a:fld>
            <a:endParaRPr lang="fr-FR"/>
          </a:p>
        </p:txBody>
      </p:sp>
      <p:pic>
        <p:nvPicPr>
          <p:cNvPr id="5" name="Image 4" descr="Capture d’écran 2015-05-18 à 15.48.5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9872" y="3203773"/>
            <a:ext cx="8496944" cy="1904427"/>
          </a:xfrm>
          <a:prstGeom prst="rect">
            <a:avLst/>
          </a:prstGeom>
        </p:spPr>
      </p:pic>
      <p:sp>
        <p:nvSpPr>
          <p:cNvPr id="6" name="ZoneTexte 5"/>
          <p:cNvSpPr txBox="1"/>
          <p:nvPr/>
        </p:nvSpPr>
        <p:spPr>
          <a:xfrm>
            <a:off x="791840" y="5364013"/>
            <a:ext cx="8568952" cy="307777"/>
          </a:xfrm>
          <a:prstGeom prst="rect">
            <a:avLst/>
          </a:prstGeom>
          <a:noFill/>
        </p:spPr>
        <p:txBody>
          <a:bodyPr wrap="square" rtlCol="0">
            <a:spAutoFit/>
          </a:bodyPr>
          <a:lstStyle/>
          <a:p>
            <a:pPr algn="ctr"/>
            <a:r>
              <a:rPr lang="fr-FR" sz="1400" dirty="0"/>
              <a:t>http://soutien67.free.fr/</a:t>
            </a:r>
            <a:r>
              <a:rPr lang="fr-FR" sz="1400" dirty="0" err="1"/>
              <a:t>svt</a:t>
            </a:r>
            <a:r>
              <a:rPr lang="fr-FR" sz="1400" dirty="0"/>
              <a:t>/animaux/classification/classification01.htm</a:t>
            </a:r>
          </a:p>
        </p:txBody>
      </p:sp>
    </p:spTree>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Titre 1"/>
          <p:cNvSpPr txBox="1">
            <a:spLocks noGrp="1"/>
          </p:cNvSpPr>
          <p:nvPr>
            <p:ph type="title" idx="4294967295"/>
          </p:nvPr>
        </p:nvSpPr>
        <p:spPr>
          <a:xfrm>
            <a:off x="0" y="301625"/>
            <a:ext cx="9072563" cy="1262063"/>
          </a:xfrm>
        </p:spPr>
        <p:txBody>
          <a:bodyPr>
            <a:normAutofit fontScale="90000"/>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fr-FR" u="sng" dirty="0"/>
              <a:t>Les </a:t>
            </a:r>
            <a:r>
              <a:rPr lang="fr-FR" u="sng" dirty="0" smtClean="0"/>
              <a:t>différents organes d’une méduse</a:t>
            </a:r>
            <a:endParaRPr lang="fr-FR" u="sng" dirty="0"/>
          </a:p>
        </p:txBody>
      </p:sp>
      <p:sp>
        <p:nvSpPr>
          <p:cNvPr id="7" name="Espace réservé du numéro de diapositive 6"/>
          <p:cNvSpPr>
            <a:spLocks noGrp="1"/>
          </p:cNvSpPr>
          <p:nvPr>
            <p:ph type="sldNum" sz="quarter" idx="12"/>
          </p:nvPr>
        </p:nvSpPr>
        <p:spPr>
          <a:xfrm>
            <a:off x="1007864" y="6804173"/>
            <a:ext cx="7632848" cy="432048"/>
          </a:xfrm>
        </p:spPr>
        <p:txBody>
          <a:bodyPr/>
          <a:lstStyle/>
          <a:p>
            <a:pPr lvl="0"/>
            <a:fld id="{B9C2DA48-4611-427C-BFD4-4FFFA636F422}" type="slidenum">
              <a:rPr lang="fr-FR" smtClean="0"/>
              <a:pPr lvl="0"/>
              <a:t>3</a:t>
            </a:fld>
            <a:endParaRPr lang="fr-FR"/>
          </a:p>
        </p:txBody>
      </p:sp>
      <p:pic>
        <p:nvPicPr>
          <p:cNvPr id="4" name="Image 3" descr="CNIDARIA.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7864" y="1691605"/>
            <a:ext cx="7667675" cy="5076000"/>
          </a:xfrm>
          <a:prstGeom prst="rect">
            <a:avLst/>
          </a:prstGeom>
        </p:spPr>
      </p:pic>
      <p:sp>
        <p:nvSpPr>
          <p:cNvPr id="5" name="ZoneTexte 4"/>
          <p:cNvSpPr txBox="1"/>
          <p:nvPr/>
        </p:nvSpPr>
        <p:spPr>
          <a:xfrm>
            <a:off x="946002" y="6695685"/>
            <a:ext cx="7612557" cy="369332"/>
          </a:xfrm>
          <a:prstGeom prst="rect">
            <a:avLst/>
          </a:prstGeom>
          <a:noFill/>
        </p:spPr>
        <p:txBody>
          <a:bodyPr wrap="square" rtlCol="0">
            <a:spAutoFit/>
          </a:bodyPr>
          <a:lstStyle/>
          <a:p>
            <a:pPr algn="ctr"/>
            <a:r>
              <a:rPr lang="fr-FR" i="1" dirty="0"/>
              <a:t>Hydroméduse </a:t>
            </a:r>
            <a:r>
              <a:rPr lang="fr-FR" i="1" dirty="0" err="1"/>
              <a:t>Lizzia</a:t>
            </a:r>
            <a:r>
              <a:rPr lang="fr-FR" i="1" dirty="0"/>
              <a:t> </a:t>
            </a:r>
            <a:r>
              <a:rPr lang="fr-FR" i="1" dirty="0" err="1"/>
              <a:t>blondina</a:t>
            </a:r>
            <a:r>
              <a:rPr lang="fr-FR" i="1" dirty="0"/>
              <a:t>  (© Claude Carré)</a:t>
            </a:r>
            <a:endParaRPr lang="fr-FR"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2" name="Titre 1"/>
          <p:cNvSpPr txBox="1">
            <a:spLocks noGrp="1"/>
          </p:cNvSpPr>
          <p:nvPr>
            <p:ph type="title" idx="4294967295"/>
          </p:nvPr>
        </p:nvSpPr>
        <p:spPr>
          <a:xfrm>
            <a:off x="0" y="-396875"/>
            <a:ext cx="9072563" cy="2659063"/>
          </a:xfrm>
        </p:spPr>
        <p:txBody>
          <a:bodyPr>
            <a:norm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fr-FR" u="sng" dirty="0" smtClean="0"/>
              <a:t>Organes des sens</a:t>
            </a:r>
            <a:r>
              <a:rPr lang="fr-FR" u="sng" dirty="0"/>
              <a:t/>
            </a:r>
            <a:br>
              <a:rPr lang="fr-FR" u="sng" dirty="0"/>
            </a:br>
            <a:r>
              <a:rPr lang="fr-FR" sz="2600" dirty="0"/>
              <a:t/>
            </a:r>
            <a:br>
              <a:rPr lang="fr-FR" sz="2600" dirty="0"/>
            </a:br>
            <a:r>
              <a:rPr lang="fr-FR" sz="2800" dirty="0" smtClean="0">
                <a:solidFill>
                  <a:srgbClr val="FF3333"/>
                </a:solidFill>
                <a:latin typeface="Comic Sans MS"/>
                <a:cs typeface="Comic Sans MS"/>
              </a:rPr>
              <a:t>Les yeux de la méduse</a:t>
            </a:r>
            <a:endParaRPr lang="fr-FR" sz="2800" dirty="0">
              <a:solidFill>
                <a:srgbClr val="FF3333"/>
              </a:solidFill>
              <a:latin typeface="Comic Sans MS"/>
              <a:cs typeface="Comic Sans MS"/>
            </a:endParaRPr>
          </a:p>
        </p:txBody>
      </p:sp>
      <p:sp>
        <p:nvSpPr>
          <p:cNvPr id="3" name="Espace réservé du texte 2"/>
          <p:cNvSpPr txBox="1">
            <a:spLocks noGrp="1"/>
          </p:cNvSpPr>
          <p:nvPr>
            <p:ph type="body" idx="4294967295"/>
          </p:nvPr>
        </p:nvSpPr>
        <p:spPr>
          <a:xfrm>
            <a:off x="503808" y="1635126"/>
            <a:ext cx="8568755" cy="2360736"/>
          </a:xfrm>
        </p:spPr>
        <p:txBody>
          <a:bodyPr>
            <a:normAutofit lnSpcReduction="10000"/>
          </a:bodyPr>
          <a:lstStyle>
            <a:defPPr marL="432000" marR="0" lvl="0" indent="-324000">
              <a:spcBef>
                <a:spcPts val="0"/>
              </a:spcBef>
              <a:spcAft>
                <a:spcPts val="1414"/>
              </a:spcAft>
              <a:buSzPct val="45000"/>
              <a:buFont typeface="StarSymbol"/>
              <a:buNone/>
              <a:defRPr lang="fr-FR"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fr-FR"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fr-FR"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fr-FR"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fr-FR"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9pPr>
          </a:lstStyle>
          <a:p>
            <a:pPr lvl="0" algn="just">
              <a:buNone/>
            </a:pPr>
            <a:endParaRPr lang="fr-FR" sz="1400" b="1" dirty="0">
              <a:latin typeface="Comic Sans MS" pitchFamily="66"/>
            </a:endParaRPr>
          </a:p>
          <a:p>
            <a:pPr lvl="0" algn="just">
              <a:buNone/>
            </a:pPr>
            <a:endParaRPr lang="fr-FR" sz="1400" b="1" dirty="0">
              <a:latin typeface="Comic Sans MS" pitchFamily="66"/>
            </a:endParaRPr>
          </a:p>
          <a:p>
            <a:pPr lvl="0" algn="just">
              <a:buNone/>
            </a:pPr>
            <a:r>
              <a:rPr lang="fr-FR" sz="1800" dirty="0">
                <a:latin typeface="Calibri" pitchFamily="34" charset="0"/>
              </a:rPr>
              <a:t>L</a:t>
            </a:r>
            <a:r>
              <a:rPr lang="fr-FR" sz="1800" dirty="0" smtClean="0">
                <a:latin typeface="Calibri" pitchFamily="34" charset="0"/>
              </a:rPr>
              <a:t>a </a:t>
            </a:r>
            <a:r>
              <a:rPr lang="fr-FR" sz="1800" dirty="0">
                <a:latin typeface="Calibri" pitchFamily="34" charset="0"/>
              </a:rPr>
              <a:t>méduse </a:t>
            </a:r>
            <a:r>
              <a:rPr lang="fr-FR" sz="1800" dirty="0" smtClean="0">
                <a:latin typeface="Calibri" pitchFamily="34" charset="0"/>
              </a:rPr>
              <a:t>possède </a:t>
            </a:r>
            <a:r>
              <a:rPr lang="fr-FR" sz="1800" dirty="0">
                <a:latin typeface="Calibri" pitchFamily="34" charset="0"/>
              </a:rPr>
              <a:t>des organes </a:t>
            </a:r>
            <a:r>
              <a:rPr lang="fr-FR" sz="1800" dirty="0" smtClean="0">
                <a:latin typeface="Calibri" pitchFamily="34" charset="0"/>
              </a:rPr>
              <a:t>des sens </a:t>
            </a:r>
            <a:r>
              <a:rPr lang="fr-FR" sz="1800" dirty="0">
                <a:latin typeface="Calibri" pitchFamily="34" charset="0"/>
              </a:rPr>
              <a:t>: des yeux ou ocelles perçoivent la lumière </a:t>
            </a:r>
            <a:r>
              <a:rPr lang="fr-FR" sz="1800" dirty="0" smtClean="0">
                <a:latin typeface="Calibri" pitchFamily="34" charset="0"/>
              </a:rPr>
              <a:t>; </a:t>
            </a:r>
            <a:r>
              <a:rPr lang="fr-FR" sz="1800" dirty="0">
                <a:latin typeface="Calibri" pitchFamily="34" charset="0"/>
              </a:rPr>
              <a:t>colorés en brun ou en rouge, ils sont généralement enchâssés dans les bulbes </a:t>
            </a:r>
            <a:r>
              <a:rPr lang="fr-FR" sz="1800" dirty="0" smtClean="0">
                <a:latin typeface="Calibri" pitchFamily="34" charset="0"/>
              </a:rPr>
              <a:t>tentaculaires, </a:t>
            </a:r>
            <a:r>
              <a:rPr lang="fr-FR" sz="1800" dirty="0">
                <a:latin typeface="Calibri" pitchFamily="34" charset="0"/>
              </a:rPr>
              <a:t>plus ou moins complexes selon </a:t>
            </a:r>
            <a:r>
              <a:rPr lang="fr-FR" sz="1800" dirty="0" smtClean="0">
                <a:latin typeface="Calibri" pitchFamily="34" charset="0"/>
              </a:rPr>
              <a:t>l’espèce.</a:t>
            </a:r>
          </a:p>
          <a:p>
            <a:pPr lvl="0" algn="just">
              <a:buNone/>
            </a:pPr>
            <a:r>
              <a:rPr lang="fr-FR" sz="1800" dirty="0" smtClean="0">
                <a:latin typeface="Calibri" pitchFamily="34" charset="0"/>
              </a:rPr>
              <a:t>L’œil de la méduse a des caractéristiques communes à l’œil humain , cependant en plus simple.</a:t>
            </a:r>
            <a:endParaRPr lang="fr-FR" sz="1800" dirty="0">
              <a:latin typeface="Calibri" pitchFamily="34" charset="0"/>
            </a:endParaRPr>
          </a:p>
        </p:txBody>
      </p:sp>
      <p:pic>
        <p:nvPicPr>
          <p:cNvPr id="4" name="Image 3"/>
          <p:cNvPicPr>
            <a:picLocks noChangeAspect="1"/>
          </p:cNvPicPr>
          <p:nvPr/>
        </p:nvPicPr>
        <p:blipFill>
          <a:blip r:embed="rId3" cstate="print">
            <a:lum/>
            <a:alphaModFix/>
          </a:blip>
          <a:srcRect/>
          <a:stretch>
            <a:fillRect/>
          </a:stretch>
        </p:blipFill>
        <p:spPr>
          <a:xfrm>
            <a:off x="2880072" y="4067869"/>
            <a:ext cx="3885840" cy="3012480"/>
          </a:xfrm>
          <a:prstGeom prst="rect">
            <a:avLst/>
          </a:prstGeom>
          <a:noFill/>
          <a:ln>
            <a:noFill/>
          </a:ln>
        </p:spPr>
      </p:pic>
      <p:sp>
        <p:nvSpPr>
          <p:cNvPr id="7" name="Espace réservé du numéro de diapositive 6"/>
          <p:cNvSpPr>
            <a:spLocks noGrp="1"/>
          </p:cNvSpPr>
          <p:nvPr>
            <p:ph type="sldNum" sz="quarter" idx="12"/>
          </p:nvPr>
        </p:nvSpPr>
        <p:spPr/>
        <p:txBody>
          <a:bodyPr/>
          <a:lstStyle/>
          <a:p>
            <a:pPr lvl="0"/>
            <a:fld id="{B9C2DA48-4611-427C-BFD4-4FFFA636F422}" type="slidenum">
              <a:rPr lang="fr-FR" smtClean="0"/>
              <a:pPr lvl="0"/>
              <a:t>4</a:t>
            </a:fld>
            <a:endParaRPr lang="fr-FR"/>
          </a:p>
        </p:txBody>
      </p:sp>
    </p:spTree>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page7">
    <p:spTree>
      <p:nvGrpSpPr>
        <p:cNvPr id="1" name=""/>
        <p:cNvGrpSpPr/>
        <p:nvPr/>
      </p:nvGrpSpPr>
      <p:grpSpPr>
        <a:xfrm>
          <a:off x="0" y="0"/>
          <a:ext cx="0" cy="0"/>
          <a:chOff x="0" y="0"/>
          <a:chExt cx="0" cy="0"/>
        </a:xfrm>
      </p:grpSpPr>
      <p:sp>
        <p:nvSpPr>
          <p:cNvPr id="3" name="Espace réservé du texte 2"/>
          <p:cNvSpPr txBox="1">
            <a:spLocks noGrp="1"/>
          </p:cNvSpPr>
          <p:nvPr>
            <p:ph type="body" idx="4294967295"/>
          </p:nvPr>
        </p:nvSpPr>
        <p:spPr>
          <a:xfrm>
            <a:off x="503808" y="467470"/>
            <a:ext cx="8856539" cy="3312368"/>
          </a:xfrm>
        </p:spPr>
        <p:txBody>
          <a:bodyPr>
            <a:normAutofit lnSpcReduction="10000"/>
          </a:bodyPr>
          <a:lstStyle>
            <a:defPPr marL="432000" marR="0" lvl="0" indent="-324000">
              <a:spcBef>
                <a:spcPts val="0"/>
              </a:spcBef>
              <a:spcAft>
                <a:spcPts val="1414"/>
              </a:spcAft>
              <a:buSzPct val="45000"/>
              <a:buFont typeface="StarSymbol"/>
              <a:buNone/>
              <a:defRPr lang="fr-FR"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fr-FR"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fr-FR"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fr-FR"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fr-FR"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9pPr>
          </a:lstStyle>
          <a:p>
            <a:pPr lvl="0" algn="ctr">
              <a:buNone/>
            </a:pPr>
            <a:r>
              <a:rPr lang="fr-FR" sz="2800" dirty="0" smtClean="0">
                <a:solidFill>
                  <a:srgbClr val="FF3333"/>
                </a:solidFill>
                <a:latin typeface="Comic Sans MS" pitchFamily="66"/>
              </a:rPr>
              <a:t>Statocystes </a:t>
            </a:r>
            <a:r>
              <a:rPr lang="fr-FR" sz="2800" dirty="0">
                <a:solidFill>
                  <a:srgbClr val="FF3333"/>
                </a:solidFill>
                <a:latin typeface="Comic Sans MS" pitchFamily="66"/>
              </a:rPr>
              <a:t>et </a:t>
            </a:r>
            <a:r>
              <a:rPr lang="fr-FR" sz="2800" dirty="0" err="1">
                <a:solidFill>
                  <a:srgbClr val="FF3333"/>
                </a:solidFill>
                <a:latin typeface="Comic Sans MS" pitchFamily="66"/>
              </a:rPr>
              <a:t>rhopalie</a:t>
            </a:r>
            <a:endParaRPr lang="fr-FR" sz="2800" dirty="0">
              <a:solidFill>
                <a:srgbClr val="FF3333"/>
              </a:solidFill>
              <a:latin typeface="Comic Sans MS" pitchFamily="66"/>
            </a:endParaRPr>
          </a:p>
          <a:p>
            <a:pPr algn="just"/>
            <a:r>
              <a:rPr lang="fr-FR" sz="1600" dirty="0">
                <a:latin typeface="Arial" pitchFamily="34" charset="0"/>
                <a:cs typeface="Arial" pitchFamily="34" charset="0"/>
              </a:rPr>
              <a:t>Les organes d’équilibration sont les statocystes, qui captent les changements </a:t>
            </a:r>
            <a:r>
              <a:rPr lang="fr-FR" sz="1600" dirty="0" smtClean="0">
                <a:latin typeface="Arial" pitchFamily="34" charset="0"/>
                <a:cs typeface="Arial" pitchFamily="34" charset="0"/>
              </a:rPr>
              <a:t>d’orientation grâce a </a:t>
            </a:r>
            <a:r>
              <a:rPr lang="fr-FR" sz="1600" dirty="0">
                <a:latin typeface="Arial" pitchFamily="34" charset="0"/>
                <a:cs typeface="Arial" pitchFamily="34" charset="0"/>
              </a:rPr>
              <a:t>des sacs contenant une ou plusieurs concrétions calcaires sorte de petits </a:t>
            </a:r>
            <a:r>
              <a:rPr lang="fr-FR" sz="1600" dirty="0" smtClean="0">
                <a:latin typeface="Arial" pitchFamily="34" charset="0"/>
                <a:cs typeface="Arial" pitchFamily="34" charset="0"/>
              </a:rPr>
              <a:t>cailloux </a:t>
            </a:r>
            <a:r>
              <a:rPr lang="fr-FR" sz="1600" dirty="0">
                <a:latin typeface="Arial" pitchFamily="34" charset="0"/>
                <a:cs typeface="Arial" pitchFamily="34" charset="0"/>
              </a:rPr>
              <a:t>(</a:t>
            </a:r>
            <a:r>
              <a:rPr lang="fr-FR" sz="1600" i="1" dirty="0" err="1">
                <a:latin typeface="Arial" pitchFamily="34" charset="0"/>
                <a:cs typeface="Arial" pitchFamily="34" charset="0"/>
              </a:rPr>
              <a:t>statolithes</a:t>
            </a:r>
            <a:r>
              <a:rPr lang="fr-FR" sz="1600" dirty="0">
                <a:latin typeface="Arial" pitchFamily="34" charset="0"/>
                <a:cs typeface="Arial" pitchFamily="34" charset="0"/>
              </a:rPr>
              <a:t>). Celles-ci, en suivant les mouvements de la méduse, heurtent des cellules sensorielles situées au voisinage et transmettent ainsi ces excitations aux cellules nerveuses.</a:t>
            </a:r>
          </a:p>
          <a:p>
            <a:pPr algn="just"/>
            <a:r>
              <a:rPr lang="fr-FR" sz="1600" dirty="0">
                <a:latin typeface="Arial" pitchFamily="34" charset="0"/>
                <a:cs typeface="Arial" pitchFamily="34" charset="0"/>
              </a:rPr>
              <a:t>Chez les méduses les plus </a:t>
            </a:r>
            <a:r>
              <a:rPr lang="fr-FR" sz="1600" dirty="0" smtClean="0">
                <a:latin typeface="Arial" pitchFamily="34" charset="0"/>
                <a:cs typeface="Arial" pitchFamily="34" charset="0"/>
              </a:rPr>
              <a:t>évoluées, </a:t>
            </a:r>
            <a:r>
              <a:rPr lang="fr-FR" sz="1600" dirty="0">
                <a:latin typeface="Arial" pitchFamily="34" charset="0"/>
                <a:cs typeface="Arial" pitchFamily="34" charset="0"/>
              </a:rPr>
              <a:t>ces deux types d'organe (ocelles et statocystes) sont regroupés en un organe unique, la </a:t>
            </a:r>
            <a:r>
              <a:rPr lang="fr-FR" sz="1600" dirty="0" err="1" smtClean="0">
                <a:latin typeface="Arial" pitchFamily="34" charset="0"/>
                <a:cs typeface="Arial" pitchFamily="34" charset="0"/>
              </a:rPr>
              <a:t>rhopalie</a:t>
            </a:r>
            <a:r>
              <a:rPr lang="fr-FR" sz="1600" dirty="0" smtClean="0">
                <a:latin typeface="Arial" pitchFamily="34" charset="0"/>
                <a:cs typeface="Arial" pitchFamily="34" charset="0"/>
              </a:rPr>
              <a:t>.</a:t>
            </a:r>
          </a:p>
          <a:p>
            <a:r>
              <a:rPr lang="fr-FR" sz="1600" dirty="0" smtClean="0">
                <a:latin typeface="Arial" pitchFamily="34" charset="0"/>
                <a:cs typeface="Arial" pitchFamily="34" charset="0"/>
              </a:rPr>
              <a:t>Animation illustrant leur fonctionnement :</a:t>
            </a:r>
            <a:r>
              <a:rPr lang="fr-FR" sz="1600" dirty="0" smtClean="0">
                <a:solidFill>
                  <a:schemeClr val="bg1"/>
                </a:solidFill>
                <a:latin typeface="Arial" pitchFamily="34" charset="0"/>
                <a:cs typeface="Arial" pitchFamily="34" charset="0"/>
                <a:hlinkClick r:id="rId3"/>
              </a:rPr>
              <a:t>http</a:t>
            </a:r>
            <a:r>
              <a:rPr lang="fr-FR" sz="1600" dirty="0">
                <a:solidFill>
                  <a:schemeClr val="bg1"/>
                </a:solidFill>
                <a:latin typeface="Arial" pitchFamily="34" charset="0"/>
                <a:cs typeface="Arial" pitchFamily="34" charset="0"/>
                <a:hlinkClick r:id="rId3"/>
              </a:rPr>
              <a:t>://nte-serveur.univ-lyon1.fr/biologieanimale/boa-cours/fiches-cnidaires/plans/systnerveux.html</a:t>
            </a:r>
            <a:endParaRPr lang="fr-FR" sz="1600" dirty="0">
              <a:solidFill>
                <a:schemeClr val="bg1"/>
              </a:solidFill>
              <a:latin typeface="Arial" pitchFamily="34" charset="0"/>
              <a:cs typeface="Arial" pitchFamily="34" charset="0"/>
            </a:endParaRPr>
          </a:p>
        </p:txBody>
      </p:sp>
      <p:pic>
        <p:nvPicPr>
          <p:cNvPr id="4" name="Image 3"/>
          <p:cNvPicPr>
            <a:picLocks noChangeAspect="1"/>
          </p:cNvPicPr>
          <p:nvPr/>
        </p:nvPicPr>
        <p:blipFill>
          <a:blip r:embed="rId4" cstate="print">
            <a:lum/>
            <a:alphaModFix/>
          </a:blip>
          <a:srcRect/>
          <a:stretch>
            <a:fillRect/>
          </a:stretch>
        </p:blipFill>
        <p:spPr>
          <a:xfrm>
            <a:off x="3672160" y="3851845"/>
            <a:ext cx="3024336" cy="2924002"/>
          </a:xfrm>
          <a:prstGeom prst="rect">
            <a:avLst/>
          </a:prstGeom>
          <a:noFill/>
          <a:ln>
            <a:noFill/>
          </a:ln>
        </p:spPr>
      </p:pic>
      <p:sp>
        <p:nvSpPr>
          <p:cNvPr id="7" name="Espace réservé du numéro de diapositive 6"/>
          <p:cNvSpPr>
            <a:spLocks noGrp="1"/>
          </p:cNvSpPr>
          <p:nvPr>
            <p:ph type="sldNum" sz="quarter" idx="12"/>
          </p:nvPr>
        </p:nvSpPr>
        <p:spPr/>
        <p:txBody>
          <a:bodyPr/>
          <a:lstStyle/>
          <a:p>
            <a:pPr lvl="0"/>
            <a:fld id="{B9C2DA48-4611-427C-BFD4-4FFFA636F422}" type="slidenum">
              <a:rPr lang="fr-FR" smtClean="0"/>
              <a:pPr lvl="0"/>
              <a:t>5</a:t>
            </a:fld>
            <a:endParaRPr lang="fr-FR"/>
          </a:p>
        </p:txBody>
      </p:sp>
    </p:spTree>
  </p:cSld>
  <p:clrMapOvr>
    <a:masterClrMapping/>
  </p:clrMapOvr>
  <p:transition xmlns:p14="http://schemas.microsoft.com/office/powerpoint/2010/main" spd="slow">
    <p:cover/>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lvl="0"/>
            <a:fld id="{B9C2DA48-4611-427C-BFD4-4FFFA636F422}" type="slidenum">
              <a:rPr lang="fr-FR" smtClean="0"/>
              <a:pPr lvl="0"/>
              <a:t>6</a:t>
            </a:fld>
            <a:endParaRPr lang="fr-FR"/>
          </a:p>
        </p:txBody>
      </p:sp>
      <p:pic>
        <p:nvPicPr>
          <p:cNvPr id="3" name="Image 2" descr="imr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1880" y="1979637"/>
            <a:ext cx="8208912" cy="4718465"/>
          </a:xfrm>
          <a:prstGeom prst="rect">
            <a:avLst/>
          </a:prstGeom>
        </p:spPr>
      </p:pic>
      <p:sp>
        <p:nvSpPr>
          <p:cNvPr id="4" name="ZoneTexte 3"/>
          <p:cNvSpPr txBox="1"/>
          <p:nvPr/>
        </p:nvSpPr>
        <p:spPr>
          <a:xfrm>
            <a:off x="1151880" y="755501"/>
            <a:ext cx="8208912" cy="1261884"/>
          </a:xfrm>
          <a:prstGeom prst="rect">
            <a:avLst/>
          </a:prstGeom>
          <a:noFill/>
        </p:spPr>
        <p:txBody>
          <a:bodyPr wrap="square" rtlCol="0">
            <a:spAutoFit/>
          </a:bodyPr>
          <a:lstStyle/>
          <a:p>
            <a:pPr lvl="0" algn="ctr"/>
            <a:r>
              <a:rPr lang="fr-FR" sz="2800" b="1" dirty="0" smtClean="0">
                <a:solidFill>
                  <a:srgbClr val="FF3333"/>
                </a:solidFill>
                <a:latin typeface="Comic Sans MS" pitchFamily="66"/>
              </a:rPr>
              <a:t>Symétrie et locomotion</a:t>
            </a:r>
          </a:p>
          <a:p>
            <a:pPr lvl="0"/>
            <a:endParaRPr lang="fr-FR" sz="1600" b="1" dirty="0" smtClean="0">
              <a:latin typeface="Arial"/>
              <a:cs typeface="Arial"/>
            </a:endParaRPr>
          </a:p>
          <a:p>
            <a:pPr lvl="0"/>
            <a:r>
              <a:rPr lang="fr-FR" sz="1600" dirty="0" smtClean="0">
                <a:latin typeface="Arial"/>
                <a:cs typeface="Arial"/>
              </a:rPr>
              <a:t>Quand </a:t>
            </a:r>
            <a:r>
              <a:rPr lang="fr-FR" sz="1600" dirty="0">
                <a:latin typeface="Arial"/>
                <a:cs typeface="Arial"/>
              </a:rPr>
              <a:t>les méduses perdent un ou plusieurs de leurs </a:t>
            </a:r>
            <a:r>
              <a:rPr lang="fr-FR" sz="1600" dirty="0" smtClean="0">
                <a:latin typeface="Arial"/>
                <a:cs typeface="Arial"/>
              </a:rPr>
              <a:t>bras, elles réorganisent leur morphologie pour retrouver la </a:t>
            </a:r>
            <a:r>
              <a:rPr lang="fr-FR" sz="1600" smtClean="0">
                <a:latin typeface="Arial"/>
                <a:cs typeface="Arial"/>
              </a:rPr>
              <a:t>symétrie </a:t>
            </a:r>
            <a:r>
              <a:rPr lang="fr-FR" sz="1600" smtClean="0">
                <a:latin typeface="Arial"/>
                <a:cs typeface="Arial"/>
              </a:rPr>
              <a:t>perdue. </a:t>
            </a:r>
            <a:endParaRPr lang="fr-FR" sz="1600" b="1" dirty="0">
              <a:solidFill>
                <a:srgbClr val="FF3333"/>
              </a:solidFill>
              <a:latin typeface="Comic Sans MS" pitchFamily="66"/>
            </a:endParaRPr>
          </a:p>
        </p:txBody>
      </p:sp>
      <p:sp>
        <p:nvSpPr>
          <p:cNvPr id="6" name="ZoneTexte 5"/>
          <p:cNvSpPr txBox="1"/>
          <p:nvPr/>
        </p:nvSpPr>
        <p:spPr>
          <a:xfrm>
            <a:off x="791840" y="6660157"/>
            <a:ext cx="8424936" cy="830997"/>
          </a:xfrm>
          <a:prstGeom prst="rect">
            <a:avLst/>
          </a:prstGeom>
          <a:noFill/>
        </p:spPr>
        <p:txBody>
          <a:bodyPr wrap="square" rtlCol="0">
            <a:spAutoFit/>
          </a:bodyPr>
          <a:lstStyle/>
          <a:p>
            <a:pPr algn="ctr"/>
            <a:r>
              <a:rPr lang="fr-FR" sz="1600" dirty="0">
                <a:latin typeface="Arial"/>
                <a:cs typeface="Arial"/>
                <a:hlinkClick r:id="rId3"/>
              </a:rPr>
              <a:t>http://www.washingtonpost.com/news/speaking-of-science/wp/2015/06/17/scientists-discover-the-self-repairing-mechanism-behind-a-jellyfishs-stunning-symmetry</a:t>
            </a:r>
            <a:r>
              <a:rPr lang="fr-FR" sz="1600" dirty="0" smtClean="0">
                <a:latin typeface="Arial"/>
                <a:cs typeface="Arial"/>
                <a:hlinkClick r:id="rId3"/>
              </a:rPr>
              <a:t>/</a:t>
            </a:r>
            <a:endParaRPr lang="fr-FR" sz="1600" dirty="0" smtClean="0">
              <a:latin typeface="Arial"/>
              <a:cs typeface="Arial"/>
            </a:endParaRPr>
          </a:p>
          <a:p>
            <a:endParaRPr lang="fr-FR" sz="1600" dirty="0">
              <a:latin typeface="Arial"/>
              <a:cs typeface="Arial"/>
            </a:endParaRPr>
          </a:p>
        </p:txBody>
      </p:sp>
    </p:spTree>
    <p:extLst>
      <p:ext uri="{BB962C8B-B14F-4D97-AF65-F5344CB8AC3E}">
        <p14:creationId xmlns:p14="http://schemas.microsoft.com/office/powerpoint/2010/main" val="2171868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page9">
    <p:spTree>
      <p:nvGrpSpPr>
        <p:cNvPr id="1" name=""/>
        <p:cNvGrpSpPr/>
        <p:nvPr/>
      </p:nvGrpSpPr>
      <p:grpSpPr>
        <a:xfrm>
          <a:off x="0" y="0"/>
          <a:ext cx="0" cy="0"/>
          <a:chOff x="0" y="0"/>
          <a:chExt cx="0" cy="0"/>
        </a:xfrm>
      </p:grpSpPr>
      <p:sp>
        <p:nvSpPr>
          <p:cNvPr id="3" name="Espace réservé du texte 2"/>
          <p:cNvSpPr txBox="1">
            <a:spLocks noGrp="1"/>
          </p:cNvSpPr>
          <p:nvPr>
            <p:ph type="body" idx="4294967295"/>
          </p:nvPr>
        </p:nvSpPr>
        <p:spPr>
          <a:xfrm>
            <a:off x="287784" y="251445"/>
            <a:ext cx="9289032" cy="3744417"/>
          </a:xfrm>
        </p:spPr>
        <p:txBody>
          <a:bodyPr>
            <a:normAutofit fontScale="92500" lnSpcReduction="10000"/>
          </a:bodyPr>
          <a:lstStyle>
            <a:defPPr marL="432000" marR="0" lvl="0" indent="-324000">
              <a:spcBef>
                <a:spcPts val="0"/>
              </a:spcBef>
              <a:spcAft>
                <a:spcPts val="1414"/>
              </a:spcAft>
              <a:buSzPct val="45000"/>
              <a:buFont typeface="StarSymbol"/>
              <a:buNone/>
              <a:defRPr lang="fr-FR"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fr-FR"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fr-FR"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fr-FR"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fr-FR"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9pPr>
          </a:lstStyle>
          <a:p>
            <a:pPr lvl="0" algn="ctr">
              <a:buNone/>
            </a:pPr>
            <a:r>
              <a:rPr lang="fr-FR" sz="2800" dirty="0">
                <a:solidFill>
                  <a:srgbClr val="FF3333"/>
                </a:solidFill>
                <a:latin typeface="Comic Sans MS"/>
                <a:cs typeface="Comic Sans MS"/>
              </a:rPr>
              <a:t>Bouche et estomac</a:t>
            </a:r>
            <a:r>
              <a:rPr lang="fr-FR" sz="2800" dirty="0">
                <a:solidFill>
                  <a:srgbClr val="FF3333"/>
                </a:solidFill>
              </a:rPr>
              <a:t> </a:t>
            </a:r>
          </a:p>
          <a:p>
            <a:r>
              <a:rPr lang="fr-FR" sz="1700" dirty="0"/>
              <a:t>La méduse est un animal carnivore. Sa bouche s’ouvre et donne directement accès à la partie centrale de l’estomac, celui-ci se prolongeant par rayonnement dans l’ombrelle, à l’image des baleines d’un parapluie. Ces prolongements, ou canaux </a:t>
            </a:r>
            <a:r>
              <a:rPr lang="fr-FR" sz="1700" dirty="0" smtClean="0"/>
              <a:t>radiaires, </a:t>
            </a:r>
            <a:r>
              <a:rPr lang="fr-FR" sz="1700" dirty="0"/>
              <a:t>se déversent dans un canal circulaire marginal, faisant le tour de l’ombrelle. Les produits de la digestion circulent des canaux radiaires jusqu’au canal </a:t>
            </a:r>
            <a:r>
              <a:rPr lang="fr-FR" sz="1700" dirty="0" smtClean="0"/>
              <a:t>marginal, </a:t>
            </a:r>
            <a:r>
              <a:rPr lang="fr-FR" sz="1700" dirty="0"/>
              <a:t>puis, le courant s’inverse et les produits d’excrétion sont ramenés vers la bouche par où ils sont expulsés,  sous forme de pelotes de mucus</a:t>
            </a:r>
            <a:r>
              <a:rPr lang="fr-FR" sz="1700" dirty="0" smtClean="0"/>
              <a:t>.</a:t>
            </a:r>
          </a:p>
          <a:p>
            <a:r>
              <a:rPr lang="fr-FR" sz="1700" dirty="0" smtClean="0"/>
              <a:t> </a:t>
            </a:r>
            <a:r>
              <a:rPr lang="fr-FR" sz="1700" dirty="0"/>
              <a:t>L’estomac de la méduse est aussi lié à la fonction de reproduction, ce qui est caractéristique des organismes primitifs.</a:t>
            </a:r>
          </a:p>
          <a:p>
            <a:pPr lvl="0">
              <a:buNone/>
            </a:pPr>
            <a:endParaRPr lang="fr-FR" sz="1700" dirty="0"/>
          </a:p>
          <a:p>
            <a:pPr lvl="0">
              <a:buNone/>
            </a:pPr>
            <a:r>
              <a:rPr lang="fr-FR" sz="1700" dirty="0"/>
              <a:t> </a:t>
            </a:r>
          </a:p>
          <a:p>
            <a:pPr lvl="0">
              <a:buNone/>
            </a:pPr>
            <a:endParaRPr lang="fr-FR" sz="1700" dirty="0"/>
          </a:p>
        </p:txBody>
      </p:sp>
      <p:pic>
        <p:nvPicPr>
          <p:cNvPr id="4" name="Image 3"/>
          <p:cNvPicPr>
            <a:picLocks noChangeAspect="1"/>
          </p:cNvPicPr>
          <p:nvPr/>
        </p:nvPicPr>
        <p:blipFill>
          <a:blip r:embed="rId3" cstate="print">
            <a:lum/>
            <a:alphaModFix/>
          </a:blip>
          <a:srcRect/>
          <a:stretch>
            <a:fillRect/>
          </a:stretch>
        </p:blipFill>
        <p:spPr>
          <a:xfrm>
            <a:off x="2880072" y="3635821"/>
            <a:ext cx="4388040" cy="3120840"/>
          </a:xfrm>
          <a:prstGeom prst="rect">
            <a:avLst/>
          </a:prstGeom>
          <a:noFill/>
          <a:ln>
            <a:noFill/>
          </a:ln>
        </p:spPr>
      </p:pic>
      <p:sp>
        <p:nvSpPr>
          <p:cNvPr id="7" name="Espace réservé du numéro de diapositive 6"/>
          <p:cNvSpPr>
            <a:spLocks noGrp="1"/>
          </p:cNvSpPr>
          <p:nvPr>
            <p:ph type="sldNum" sz="quarter" idx="12"/>
          </p:nvPr>
        </p:nvSpPr>
        <p:spPr/>
        <p:txBody>
          <a:bodyPr/>
          <a:lstStyle/>
          <a:p>
            <a:pPr lvl="0"/>
            <a:fld id="{B9C2DA48-4611-427C-BFD4-4FFFA636F422}" type="slidenum">
              <a:rPr lang="fr-FR" smtClean="0"/>
              <a:pPr lvl="0"/>
              <a:t>7</a:t>
            </a:fld>
            <a:endParaRPr lang="fr-F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noGrp="1"/>
          </p:cNvSpPr>
          <p:nvPr>
            <p:ph type="title" idx="4294967295"/>
          </p:nvPr>
        </p:nvSpPr>
        <p:spPr>
          <a:xfrm>
            <a:off x="0" y="301625"/>
            <a:ext cx="9072563" cy="1262063"/>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fr-FR" u="sng" dirty="0"/>
              <a:t>Système nerveux</a:t>
            </a:r>
          </a:p>
        </p:txBody>
      </p:sp>
      <p:sp>
        <p:nvSpPr>
          <p:cNvPr id="3" name="Espace réservé du texte 2"/>
          <p:cNvSpPr txBox="1">
            <a:spLocks noGrp="1"/>
          </p:cNvSpPr>
          <p:nvPr>
            <p:ph type="body" idx="4294967295"/>
          </p:nvPr>
        </p:nvSpPr>
        <p:spPr>
          <a:xfrm>
            <a:off x="431800" y="1835622"/>
            <a:ext cx="9072563" cy="1296144"/>
          </a:xfrm>
        </p:spPr>
        <p:txBody>
          <a:bodyPr/>
          <a:lstStyle>
            <a:defPPr marL="432000" marR="0" lvl="0" indent="-324000">
              <a:spcBef>
                <a:spcPts val="0"/>
              </a:spcBef>
              <a:spcAft>
                <a:spcPts val="1414"/>
              </a:spcAft>
              <a:buSzPct val="45000"/>
              <a:buFont typeface="StarSymbol"/>
              <a:buNone/>
              <a:defRPr lang="fr-FR"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fr-FR"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fr-FR"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fr-FR"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fr-FR"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9pPr>
          </a:lstStyle>
          <a:p>
            <a:r>
              <a:rPr lang="fr-FR" sz="1600" dirty="0"/>
              <a:t>Pas de cerveau, mais un formidable réseau de cellules nerveuses et de fibres, qui ont même </a:t>
            </a:r>
            <a:r>
              <a:rPr lang="fr-FR" sz="1600" dirty="0" smtClean="0"/>
              <a:t>servi </a:t>
            </a:r>
            <a:r>
              <a:rPr lang="fr-FR" sz="1600" dirty="0"/>
              <a:t>de modèle aux scientifiques pour l’étude et la compréhension du passage de l’influx </a:t>
            </a:r>
            <a:r>
              <a:rPr lang="fr-FR" sz="1600" dirty="0" smtClean="0"/>
              <a:t>nerveux.</a:t>
            </a:r>
          </a:p>
          <a:p>
            <a:pPr lvl="0" algn="just">
              <a:buNone/>
            </a:pPr>
            <a:endParaRPr lang="fr-FR" sz="1600" dirty="0" smtClean="0">
              <a:latin typeface="Comic Sans MS" pitchFamily="66"/>
            </a:endParaRPr>
          </a:p>
          <a:p>
            <a:pPr lvl="0" algn="just">
              <a:buNone/>
            </a:pPr>
            <a:endParaRPr lang="fr-FR" sz="1800" dirty="0">
              <a:latin typeface="Comic Sans MS" pitchFamily="66"/>
            </a:endParaRPr>
          </a:p>
        </p:txBody>
      </p:sp>
      <p:sp>
        <p:nvSpPr>
          <p:cNvPr id="7" name="Espace réservé du numéro de diapositive 6"/>
          <p:cNvSpPr>
            <a:spLocks noGrp="1"/>
          </p:cNvSpPr>
          <p:nvPr>
            <p:ph type="sldNum" sz="quarter" idx="12"/>
          </p:nvPr>
        </p:nvSpPr>
        <p:spPr/>
        <p:txBody>
          <a:bodyPr/>
          <a:lstStyle/>
          <a:p>
            <a:pPr lvl="0"/>
            <a:fld id="{B9C2DA48-4611-427C-BFD4-4FFFA636F422}" type="slidenum">
              <a:rPr lang="fr-FR" smtClean="0"/>
              <a:pPr lvl="0"/>
              <a:t>8</a:t>
            </a:fld>
            <a:endParaRPr lang="fr-FR"/>
          </a:p>
        </p:txBody>
      </p:sp>
      <p:pic>
        <p:nvPicPr>
          <p:cNvPr id="2052" name="Picture 4"/>
          <p:cNvPicPr>
            <a:picLocks noChangeAspect="1" noChangeArrowheads="1"/>
          </p:cNvPicPr>
          <p:nvPr/>
        </p:nvPicPr>
        <p:blipFill>
          <a:blip r:embed="rId3" cstate="print"/>
          <a:srcRect/>
          <a:stretch>
            <a:fillRect/>
          </a:stretch>
        </p:blipFill>
        <p:spPr bwMode="auto">
          <a:xfrm>
            <a:off x="2736056" y="2771725"/>
            <a:ext cx="4017966" cy="3168352"/>
          </a:xfrm>
          <a:prstGeom prst="rect">
            <a:avLst/>
          </a:prstGeom>
          <a:noFill/>
          <a:ln w="9525">
            <a:noFill/>
            <a:miter lim="800000"/>
            <a:headEnd/>
            <a:tailEnd/>
          </a:ln>
        </p:spPr>
      </p:pic>
      <p:sp>
        <p:nvSpPr>
          <p:cNvPr id="8" name="Rectangle 7"/>
          <p:cNvSpPr/>
          <p:nvPr/>
        </p:nvSpPr>
        <p:spPr>
          <a:xfrm>
            <a:off x="1223888" y="6012085"/>
            <a:ext cx="7416824" cy="830997"/>
          </a:xfrm>
          <a:prstGeom prst="rect">
            <a:avLst/>
          </a:prstGeom>
        </p:spPr>
        <p:txBody>
          <a:bodyPr wrap="square">
            <a:spAutoFit/>
          </a:bodyPr>
          <a:lstStyle/>
          <a:p>
            <a:pPr algn="just">
              <a:buNone/>
            </a:pPr>
            <a:r>
              <a:rPr lang="fr-FR" sz="1600" dirty="0" smtClean="0">
                <a:latin typeface="Comic Sans MS"/>
                <a:cs typeface="Comic Sans MS"/>
              </a:rPr>
              <a:t>Aspect simplifié du plexus nerveux d'une méduse, noter l'anneau nerveux autour de l'ombrelle qui assure la coordination des mouvements et où se trouve le centre initiateur des contractions rythmiques.</a:t>
            </a:r>
            <a:endParaRPr lang="fr-FR" sz="1600" dirty="0">
              <a:latin typeface="Comic Sans MS"/>
              <a:cs typeface="Comic Sans MS"/>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5259" y="1511935"/>
            <a:ext cx="9072563" cy="3131998"/>
          </a:xfrm>
        </p:spPr>
        <p:txBody>
          <a:bodyPr>
            <a:normAutofit fontScale="90000"/>
          </a:bodyPr>
          <a:lstStyle/>
          <a:p>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u="sng" dirty="0" smtClean="0"/>
              <a:t>conclusion</a:t>
            </a:r>
            <a:br>
              <a:rPr lang="fr-FR" u="sng" dirty="0" smtClean="0"/>
            </a:br>
            <a:r>
              <a:rPr lang="fr-FR" dirty="0" smtClean="0"/>
              <a:t/>
            </a:r>
            <a:br>
              <a:rPr lang="fr-FR" dirty="0" smtClean="0"/>
            </a:br>
            <a:r>
              <a:rPr lang="fr-FR" sz="2000" b="0" dirty="0" smtClean="0">
                <a:solidFill>
                  <a:schemeClr val="tx1"/>
                </a:solidFill>
                <a:effectLst/>
                <a:latin typeface="Arial" pitchFamily="34" charset="0"/>
                <a:cs typeface="Arial" pitchFamily="34" charset="0"/>
              </a:rPr>
              <a:t>On peut conclure que bien que les méduses soient des animaux</a:t>
            </a:r>
            <a:br>
              <a:rPr lang="fr-FR" sz="2000" b="0" dirty="0" smtClean="0">
                <a:solidFill>
                  <a:schemeClr val="tx1"/>
                </a:solidFill>
                <a:effectLst/>
                <a:latin typeface="Arial" pitchFamily="34" charset="0"/>
                <a:cs typeface="Arial" pitchFamily="34" charset="0"/>
              </a:rPr>
            </a:br>
            <a:r>
              <a:rPr lang="fr-FR" sz="2000" b="0" dirty="0" smtClean="0">
                <a:solidFill>
                  <a:schemeClr val="tx1"/>
                </a:solidFill>
                <a:effectLst/>
                <a:latin typeface="Arial" pitchFamily="34" charset="0"/>
                <a:cs typeface="Arial" pitchFamily="34" charset="0"/>
              </a:rPr>
              <a:t> </a:t>
            </a:r>
            <a:br>
              <a:rPr lang="fr-FR" sz="2000" b="0" dirty="0" smtClean="0">
                <a:solidFill>
                  <a:schemeClr val="tx1"/>
                </a:solidFill>
                <a:effectLst/>
                <a:latin typeface="Arial" pitchFamily="34" charset="0"/>
                <a:cs typeface="Arial" pitchFamily="34" charset="0"/>
              </a:rPr>
            </a:br>
            <a:r>
              <a:rPr lang="fr-FR" sz="2000" b="0" dirty="0" smtClean="0">
                <a:solidFill>
                  <a:schemeClr val="tx1"/>
                </a:solidFill>
                <a:effectLst/>
                <a:latin typeface="Arial" pitchFamily="34" charset="0"/>
                <a:cs typeface="Arial" pitchFamily="34" charset="0"/>
              </a:rPr>
              <a:t>très primitifs, elles ont su développer des facultés adéquates</a:t>
            </a:r>
            <a:br>
              <a:rPr lang="fr-FR" sz="2000" b="0" dirty="0" smtClean="0">
                <a:solidFill>
                  <a:schemeClr val="tx1"/>
                </a:solidFill>
                <a:effectLst/>
                <a:latin typeface="Arial" pitchFamily="34" charset="0"/>
                <a:cs typeface="Arial" pitchFamily="34" charset="0"/>
              </a:rPr>
            </a:br>
            <a:r>
              <a:rPr lang="fr-FR" sz="2000" b="0" dirty="0" smtClean="0">
                <a:solidFill>
                  <a:schemeClr val="tx1"/>
                </a:solidFill>
                <a:effectLst/>
                <a:latin typeface="Arial" pitchFamily="34" charset="0"/>
                <a:cs typeface="Arial" pitchFamily="34" charset="0"/>
              </a:rPr>
              <a:t/>
            </a:r>
            <a:br>
              <a:rPr lang="fr-FR" sz="2000" b="0" dirty="0" smtClean="0">
                <a:solidFill>
                  <a:schemeClr val="tx1"/>
                </a:solidFill>
                <a:effectLst/>
                <a:latin typeface="Arial" pitchFamily="34" charset="0"/>
                <a:cs typeface="Arial" pitchFamily="34" charset="0"/>
              </a:rPr>
            </a:br>
            <a:r>
              <a:rPr lang="fr-FR" sz="2000" b="0" dirty="0" smtClean="0">
                <a:solidFill>
                  <a:schemeClr val="tx1"/>
                </a:solidFill>
                <a:effectLst/>
                <a:latin typeface="Arial" pitchFamily="34" charset="0"/>
                <a:cs typeface="Arial" pitchFamily="34" charset="0"/>
              </a:rPr>
              <a:t>pour survivre dans leur environnement.</a:t>
            </a:r>
            <a:br>
              <a:rPr lang="fr-FR" sz="2000" b="0" dirty="0" smtClean="0">
                <a:solidFill>
                  <a:schemeClr val="tx1"/>
                </a:solidFill>
                <a:effectLst/>
                <a:latin typeface="Arial" pitchFamily="34" charset="0"/>
                <a:cs typeface="Arial" pitchFamily="34" charset="0"/>
              </a:rPr>
            </a:br>
            <a:r>
              <a:rPr lang="fr-FR" sz="2000" b="0" dirty="0" smtClean="0">
                <a:solidFill>
                  <a:schemeClr val="tx1"/>
                </a:solidFill>
                <a:effectLst/>
                <a:latin typeface="Arial" pitchFamily="34" charset="0"/>
                <a:cs typeface="Arial" pitchFamily="34" charset="0"/>
              </a:rPr>
              <a:t/>
            </a:r>
            <a:br>
              <a:rPr lang="fr-FR" sz="2000" b="0" dirty="0" smtClean="0">
                <a:solidFill>
                  <a:schemeClr val="tx1"/>
                </a:solidFill>
                <a:effectLst/>
                <a:latin typeface="Arial" pitchFamily="34" charset="0"/>
                <a:cs typeface="Arial" pitchFamily="34" charset="0"/>
              </a:rPr>
            </a:br>
            <a:r>
              <a:rPr lang="fr-FR" sz="2000" b="0" dirty="0" smtClean="0">
                <a:solidFill>
                  <a:schemeClr val="tx1"/>
                </a:solidFill>
                <a:effectLst/>
                <a:latin typeface="Arial" pitchFamily="34" charset="0"/>
                <a:cs typeface="Arial" pitchFamily="34" charset="0"/>
              </a:rPr>
              <a:t>ON PEUT S’en servir pour mieux comprendre notre propre </a:t>
            </a:r>
            <a:br>
              <a:rPr lang="fr-FR" sz="2000" b="0" dirty="0" smtClean="0">
                <a:solidFill>
                  <a:schemeClr val="tx1"/>
                </a:solidFill>
                <a:effectLst/>
                <a:latin typeface="Arial" pitchFamily="34" charset="0"/>
                <a:cs typeface="Arial" pitchFamily="34" charset="0"/>
              </a:rPr>
            </a:br>
            <a:r>
              <a:rPr lang="fr-FR" sz="2000" b="0" dirty="0" smtClean="0">
                <a:solidFill>
                  <a:schemeClr val="tx1"/>
                </a:solidFill>
                <a:effectLst/>
                <a:latin typeface="Arial" pitchFamily="34" charset="0"/>
                <a:cs typeface="Arial" pitchFamily="34" charset="0"/>
              </a:rPr>
              <a:t/>
            </a:r>
            <a:br>
              <a:rPr lang="fr-FR" sz="2000" b="0" dirty="0" smtClean="0">
                <a:solidFill>
                  <a:schemeClr val="tx1"/>
                </a:solidFill>
                <a:effectLst/>
                <a:latin typeface="Arial" pitchFamily="34" charset="0"/>
                <a:cs typeface="Arial" pitchFamily="34" charset="0"/>
              </a:rPr>
            </a:br>
            <a:r>
              <a:rPr lang="fr-FR" sz="2000" b="0" dirty="0" smtClean="0">
                <a:solidFill>
                  <a:schemeClr val="tx1"/>
                </a:solidFill>
                <a:effectLst/>
                <a:latin typeface="Arial" pitchFamily="34" charset="0"/>
                <a:cs typeface="Arial" pitchFamily="34" charset="0"/>
              </a:rPr>
              <a:t>fonctionnement , ce sont des systèmes modèles.</a:t>
            </a:r>
            <a:r>
              <a:rPr lang="fr-FR" sz="2000" b="0" dirty="0" smtClean="0">
                <a:effectLst/>
                <a:latin typeface="Arial" pitchFamily="34" charset="0"/>
                <a:cs typeface="Arial" pitchFamily="34" charset="0"/>
              </a:rPr>
              <a:t/>
            </a:r>
            <a:br>
              <a:rPr lang="fr-FR" sz="2000" b="0" dirty="0" smtClean="0">
                <a:effectLst/>
                <a:latin typeface="Arial" pitchFamily="34" charset="0"/>
                <a:cs typeface="Arial" pitchFamily="34" charset="0"/>
              </a:rPr>
            </a:br>
            <a:r>
              <a:rPr lang="fr-FR" sz="2000" b="0" dirty="0" smtClean="0">
                <a:effectLst/>
              </a:rPr>
              <a:t/>
            </a:r>
            <a:br>
              <a:rPr lang="fr-FR" sz="2000" b="0" dirty="0" smtClean="0">
                <a:effectLst/>
              </a:rPr>
            </a:br>
            <a:endParaRPr lang="fr-FR" sz="2000" b="0" dirty="0">
              <a:effectLst/>
            </a:endParaRPr>
          </a:p>
        </p:txBody>
      </p:sp>
      <p:sp>
        <p:nvSpPr>
          <p:cNvPr id="3" name="Espace réservé du numéro de diapositive 2"/>
          <p:cNvSpPr>
            <a:spLocks noGrp="1"/>
          </p:cNvSpPr>
          <p:nvPr>
            <p:ph type="sldNum" sz="quarter" idx="12"/>
          </p:nvPr>
        </p:nvSpPr>
        <p:spPr/>
        <p:txBody>
          <a:bodyPr/>
          <a:lstStyle/>
          <a:p>
            <a:pPr lvl="0"/>
            <a:fld id="{25C7919E-9249-4A58-AA68-ACA65A0AF285}" type="slidenum">
              <a:rPr lang="fr-FR" smtClean="0"/>
              <a:pPr lvl="0"/>
              <a:t>9</a:t>
            </a:fld>
            <a:endParaRPr lang="fr-FR"/>
          </a:p>
        </p:txBody>
      </p:sp>
      <p:sp>
        <p:nvSpPr>
          <p:cNvPr id="4" name="Sous-titre 3"/>
          <p:cNvSpPr>
            <a:spLocks noGrp="1"/>
          </p:cNvSpPr>
          <p:nvPr>
            <p:ph type="subTitle" idx="1"/>
          </p:nvPr>
        </p:nvSpPr>
        <p:spPr>
          <a:xfrm>
            <a:off x="2520032" y="5075981"/>
            <a:ext cx="5184402" cy="528517"/>
          </a:xfrm>
        </p:spPr>
        <p:txBody>
          <a:bodyPr>
            <a:normAutofit fontScale="92500" lnSpcReduction="10000"/>
          </a:bodyPr>
          <a:lstStyle/>
          <a:p>
            <a:r>
              <a:rPr lang="fr-FR" dirty="0" err="1" smtClean="0"/>
              <a:t>A.Ferré</a:t>
            </a:r>
            <a:r>
              <a:rPr lang="fr-FR" dirty="0" smtClean="0"/>
              <a:t>  et </a:t>
            </a:r>
            <a:r>
              <a:rPr lang="fr-FR" dirty="0" err="1" smtClean="0"/>
              <a:t>A.Audit</a:t>
            </a:r>
            <a:endParaRPr lang="fr-FR" dirty="0" smtClean="0"/>
          </a:p>
          <a:p>
            <a:endParaRPr lang="fr-FR" dirty="0" smtClean="0"/>
          </a:p>
          <a:p>
            <a:endParaRPr lang="fr-FR" dirty="0" smtClean="0"/>
          </a:p>
          <a:p>
            <a:endParaRPr lang="fr-FR"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715</TotalTime>
  <Words>254</Words>
  <Application>Microsoft Macintosh PowerPoint</Application>
  <PresentationFormat>Personnalisé</PresentationFormat>
  <Paragraphs>46</Paragraphs>
  <Slides>9</Slides>
  <Notes>8</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Apex</vt:lpstr>
      <vt:lpstr>Comment les méduses interagissent avec leur environnement ?</vt:lpstr>
      <vt:lpstr>Introduction</vt:lpstr>
      <vt:lpstr>Les différents organes d’une méduse</vt:lpstr>
      <vt:lpstr>Organes des sens  Les yeux de la méduse</vt:lpstr>
      <vt:lpstr>Présentation PowerPoint</vt:lpstr>
      <vt:lpstr>Présentation PowerPoint</vt:lpstr>
      <vt:lpstr>Présentation PowerPoint</vt:lpstr>
      <vt:lpstr>Système nerveux</vt:lpstr>
      <vt:lpstr>                      conclusion  On peut conclure que bien que les méduses soient des animaux   très primitifs, elles ont su développer des facultés adéquates  pour survivre dans leur environnement.  ON PEUT S’en servir pour mieux comprendre notre propre   fonctionnement , ce sont des systèmes modèles.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repères des méduses dans leur environnement et leur système nerveux</dc:title>
  <dc:creator>edouard</dc:creator>
  <cp:lastModifiedBy>Marie-Thérèse Lehoucq</cp:lastModifiedBy>
  <cp:revision>63</cp:revision>
  <dcterms:created xsi:type="dcterms:W3CDTF">2014-11-08T11:05:21Z</dcterms:created>
  <dcterms:modified xsi:type="dcterms:W3CDTF">2015-06-20T09:00:56Z</dcterms:modified>
</cp:coreProperties>
</file>