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0"/>
  </p:notesMasterIdLst>
  <p:sldIdLst>
    <p:sldId id="258" r:id="rId2"/>
    <p:sldId id="264" r:id="rId3"/>
    <p:sldId id="269" r:id="rId4"/>
    <p:sldId id="260" r:id="rId5"/>
    <p:sldId id="268" r:id="rId6"/>
    <p:sldId id="265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63" r:id="rId23"/>
    <p:sldId id="285" r:id="rId24"/>
    <p:sldId id="286" r:id="rId25"/>
    <p:sldId id="287" r:id="rId26"/>
    <p:sldId id="288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262" r:id="rId58"/>
    <p:sldId id="261" r:id="rId5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6" autoAdjust="0"/>
    <p:restoredTop sz="94660"/>
  </p:normalViewPr>
  <p:slideViewPr>
    <p:cSldViewPr>
      <p:cViewPr varScale="1">
        <p:scale>
          <a:sx n="84" d="100"/>
          <a:sy n="84" d="100"/>
        </p:scale>
        <p:origin x="-1464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41A72-B574-4399-9B94-F921780505B8}" type="datetimeFigureOut">
              <a:rPr lang="fr-FR" smtClean="0"/>
              <a:t>22/05/2017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6DA67-79A6-4AB5-807E-378F7C07F3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917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A40EE-9DDB-4205-A081-E0C9EC1C941F}" type="slidenum">
              <a:rPr lang="fr-FR" smtClean="0"/>
              <a:pPr/>
              <a:t>53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703C-434F-4ECB-A451-582200E4728C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71224BF-3380-45D9-B13B-644B4097D9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703C-434F-4ECB-A451-582200E4728C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24BF-3380-45D9-B13B-644B4097D9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703C-434F-4ECB-A451-582200E4728C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24BF-3380-45D9-B13B-644B4097D9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703C-434F-4ECB-A451-582200E4728C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71224BF-3380-45D9-B13B-644B4097D9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703C-434F-4ECB-A451-582200E4728C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24BF-3380-45D9-B13B-644B4097D92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703C-434F-4ECB-A451-582200E4728C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24BF-3380-45D9-B13B-644B4097D9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703C-434F-4ECB-A451-582200E4728C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71224BF-3380-45D9-B13B-644B4097D92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703C-434F-4ECB-A451-582200E4728C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24BF-3380-45D9-B13B-644B4097D9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703C-434F-4ECB-A451-582200E4728C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24BF-3380-45D9-B13B-644B4097D9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703C-434F-4ECB-A451-582200E4728C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24BF-3380-45D9-B13B-644B4097D9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703C-434F-4ECB-A451-582200E4728C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24BF-3380-45D9-B13B-644B4097D92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F49703C-434F-4ECB-A451-582200E4728C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71224BF-3380-45D9-B13B-644B4097D92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titr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google.fr/url?sa=i&amp;rct=j&amp;q=&amp;esrc=s&amp;source=images&amp;cd=&amp;cad=rja&amp;uact=8&amp;ved=0ahUKEwiEgKje5vjTAhWKnRoKHfXoA1oQjRwIBw&amp;url=http://www.latelierdescouleurs.net/article-la-pyramide-alimentaire-69451966.html&amp;psig=AFQjCNHKjIVRK181voXM3U0ysT31xWnysA&amp;ust=1495174817145055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google.fr/url?sa=i&amp;rct=j&amp;q=&amp;esrc=s&amp;source=images&amp;cd=&amp;cad=rja&amp;uact=8&amp;ved=0ahUKEwjvm8Ph5fjTAhWCahoKHTQ7AVMQjRwIBw&amp;url=https://fr.fotolia.com/tag/%22logo%20pharmacie%22&amp;psig=AFQjCNFBvLbgnJHqhbrZxtOTVAZusK1jAg&amp;ust=1495174648273729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67544" y="1268760"/>
            <a:ext cx="8568952" cy="4896544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endParaRPr lang="fr-FR" sz="5400" b="1" dirty="0" smtClean="0"/>
          </a:p>
          <a:p>
            <a:pPr algn="ctr">
              <a:buNone/>
            </a:pPr>
            <a:r>
              <a:rPr lang="fr-FR" sz="7200" b="1" dirty="0" smtClean="0"/>
              <a:t>PROJET </a:t>
            </a:r>
            <a:endParaRPr lang="fr-FR" sz="7200" b="1" dirty="0" smtClean="0"/>
          </a:p>
          <a:p>
            <a:pPr algn="ctr">
              <a:buNone/>
            </a:pPr>
            <a:r>
              <a:rPr lang="fr-FR" sz="7200" b="1" dirty="0" smtClean="0"/>
              <a:t>MARGUERITE</a:t>
            </a:r>
            <a:endParaRPr lang="fr-FR" sz="7200" b="1" dirty="0" smtClean="0"/>
          </a:p>
          <a:p>
            <a:pPr algn="ctr">
              <a:buNone/>
            </a:pPr>
            <a:endParaRPr lang="fr-FR" sz="3200" dirty="0" smtClean="0"/>
          </a:p>
          <a:p>
            <a:pPr algn="ctr">
              <a:buNone/>
            </a:pPr>
            <a:endParaRPr lang="fr-FR" sz="3200" dirty="0" smtClean="0"/>
          </a:p>
          <a:p>
            <a:pPr algn="ctr">
              <a:buNone/>
            </a:pPr>
            <a:endParaRPr lang="fr-FR" sz="3200" dirty="0" smtClean="0"/>
          </a:p>
          <a:p>
            <a:pPr algn="ctr">
              <a:buNone/>
            </a:pPr>
            <a:r>
              <a:rPr lang="fr-FR" sz="3200" dirty="0" smtClean="0"/>
              <a:t>CLASSE de 5°E</a:t>
            </a:r>
          </a:p>
          <a:p>
            <a:pPr>
              <a:buNone/>
            </a:pPr>
            <a:endParaRPr lang="fr-FR" dirty="0" smtClean="0"/>
          </a:p>
          <a:p>
            <a:pPr algn="ctr">
              <a:buNone/>
            </a:pPr>
            <a:r>
              <a:rPr lang="fr-FR" sz="4000" dirty="0" smtClean="0"/>
              <a:t>COLLEGE Paul Claudel de LAGNIEU</a:t>
            </a:r>
            <a:endParaRPr lang="fr-FR" sz="4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8640"/>
            <a:ext cx="2460402" cy="93096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3" y="188640"/>
            <a:ext cx="2448272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u="sng" dirty="0" smtClean="0">
                <a:solidFill>
                  <a:srgbClr val="C00000"/>
                </a:solidFill>
              </a:rPr>
              <a:t>Labels et Emballages</a:t>
            </a:r>
            <a:endParaRPr lang="fr-FR" sz="4400" u="sng" dirty="0">
              <a:solidFill>
                <a:srgbClr val="C00000"/>
              </a:solidFill>
            </a:endParaRPr>
          </a:p>
        </p:txBody>
      </p:sp>
      <p:pic>
        <p:nvPicPr>
          <p:cNvPr id="3" name="Image 2" descr="S:\5e\travail\SUR L'ARBRE\DSC_07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628800"/>
            <a:ext cx="604840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u="sng" dirty="0" smtClean="0">
                <a:solidFill>
                  <a:srgbClr val="C00000"/>
                </a:solidFill>
              </a:rPr>
              <a:t>Repas </a:t>
            </a:r>
            <a:r>
              <a:rPr lang="fr-FR" sz="4000" u="sng" dirty="0" smtClean="0">
                <a:solidFill>
                  <a:srgbClr val="C00000"/>
                </a:solidFill>
              </a:rPr>
              <a:t>Equilibrés</a:t>
            </a:r>
            <a:endParaRPr lang="fr-FR" sz="4000" u="sng" dirty="0">
              <a:solidFill>
                <a:srgbClr val="C00000"/>
              </a:solidFill>
            </a:endParaRPr>
          </a:p>
        </p:txBody>
      </p:sp>
      <p:pic>
        <p:nvPicPr>
          <p:cNvPr id="3" name="Image 2" descr="Résultat de recherche d'images pour &quot;pyramide alimentaire&quot;">
            <a:hlinkClick r:id="rId2" tgtFrame="&quot;_blank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556792"/>
            <a:ext cx="5400600" cy="47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1628800"/>
            <a:ext cx="8229600" cy="1647056"/>
          </a:xfrm>
        </p:spPr>
        <p:txBody>
          <a:bodyPr>
            <a:normAutofit/>
          </a:bodyPr>
          <a:lstStyle/>
          <a:p>
            <a:r>
              <a:rPr lang="fr-FR" sz="80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PRODUCTION</a:t>
            </a:r>
            <a:endParaRPr lang="fr-FR" sz="80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838200"/>
          </a:xfrm>
        </p:spPr>
        <p:txBody>
          <a:bodyPr>
            <a:normAutofit/>
          </a:bodyPr>
          <a:lstStyle/>
          <a:p>
            <a:r>
              <a:rPr lang="fr-FR" b="1" dirty="0" smtClean="0"/>
              <a:t>LE POTAGER DU COLLEGE PAUL CLAUDEL</a:t>
            </a:r>
            <a:endParaRPr lang="fr-FR" b="1" dirty="0"/>
          </a:p>
        </p:txBody>
      </p:sp>
      <p:pic>
        <p:nvPicPr>
          <p:cNvPr id="1026" name="Picture 2" descr="S:\5e\travail\SUR L'ARBRE\IMG_19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8335952" cy="4793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S:\5e\travail\SUR L'ARBRE\IMG_19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48464" cy="65613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838200"/>
          </a:xfrm>
        </p:spPr>
        <p:txBody>
          <a:bodyPr>
            <a:noAutofit/>
          </a:bodyPr>
          <a:lstStyle/>
          <a:p>
            <a:r>
              <a:rPr lang="fr-FR" b="1" dirty="0" smtClean="0">
                <a:cs typeface="Arial" pitchFamily="34" charset="0"/>
              </a:rPr>
              <a:t>LA FERME</a:t>
            </a:r>
            <a:br>
              <a:rPr lang="fr-FR" b="1" dirty="0" smtClean="0">
                <a:cs typeface="Arial" pitchFamily="34" charset="0"/>
              </a:rPr>
            </a:br>
            <a:r>
              <a:rPr lang="fr-FR" b="1" dirty="0" smtClean="0">
                <a:cs typeface="Arial" pitchFamily="34" charset="0"/>
              </a:rPr>
              <a:t>LES JARDINS DE MARGUERITE </a:t>
            </a:r>
            <a:endParaRPr lang="fr-FR" b="1" dirty="0">
              <a:cs typeface="Arial" pitchFamily="34" charset="0"/>
            </a:endParaRPr>
          </a:p>
        </p:txBody>
      </p:sp>
      <p:pic>
        <p:nvPicPr>
          <p:cNvPr id="3074" name="Picture 2" descr="S:\5e\donnees\PROJET MARGUERITE\photos FERME\IMG_01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5122" y="1554163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:\5e\donnees\PROJET MARGUERITE\photos FERME\IMG_20170413_1103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3528392" cy="6272697"/>
          </a:xfrm>
          <a:prstGeom prst="rect">
            <a:avLst/>
          </a:prstGeom>
          <a:noFill/>
        </p:spPr>
      </p:pic>
      <p:pic>
        <p:nvPicPr>
          <p:cNvPr id="4099" name="Picture 3" descr="S:\5e\donnees\PROJET MARGUERITE\photos FERME\IMG_20170413_110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3857625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342584" cy="1296144"/>
          </a:xfrm>
        </p:spPr>
        <p:txBody>
          <a:bodyPr>
            <a:normAutofit/>
          </a:bodyPr>
          <a:lstStyle/>
          <a:p>
            <a:r>
              <a:rPr lang="fr-FR" b="1" dirty="0" smtClean="0">
                <a:cs typeface="Arial" pitchFamily="34" charset="0"/>
              </a:rPr>
              <a:t>Le lycée agricole des </a:t>
            </a:r>
            <a:r>
              <a:rPr lang="fr-FR" b="1" dirty="0" err="1" smtClean="0">
                <a:cs typeface="Arial" pitchFamily="34" charset="0"/>
              </a:rPr>
              <a:t>Sardières</a:t>
            </a:r>
            <a:endParaRPr lang="fr-FR" b="1" dirty="0">
              <a:cs typeface="Arial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238249" y="4221088"/>
            <a:ext cx="477767" cy="216024"/>
          </a:xfrm>
        </p:spPr>
        <p:txBody>
          <a:bodyPr>
            <a:normAutofit fontScale="40000" lnSpcReduction="20000"/>
          </a:bodyPr>
          <a:lstStyle/>
          <a:p>
            <a:endParaRPr lang="fr-FR" dirty="0"/>
          </a:p>
        </p:txBody>
      </p:sp>
      <p:pic>
        <p:nvPicPr>
          <p:cNvPr id="1026" name="Picture 2" descr="S:\5e\donnees\PROJET MARGUERITE\photos sardières\DSC_06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7480739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1470025"/>
          </a:xfrm>
        </p:spPr>
        <p:txBody>
          <a:bodyPr/>
          <a:lstStyle/>
          <a:p>
            <a:r>
              <a:rPr lang="fr-FR" b="1" u="sng" dirty="0" smtClean="0">
                <a:effectLst/>
                <a:cs typeface="Arial" pitchFamily="34" charset="0"/>
              </a:rPr>
              <a:t>LES VOLAILLES</a:t>
            </a:r>
            <a:endParaRPr lang="fr-FR" b="1" u="sng" dirty="0">
              <a:effectLst/>
              <a:cs typeface="Arial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5633864"/>
            <a:ext cx="6696744" cy="1224136"/>
          </a:xfrm>
        </p:spPr>
        <p:txBody>
          <a:bodyPr>
            <a:normAutofit/>
          </a:bodyPr>
          <a:lstStyle/>
          <a:p>
            <a:endParaRPr lang="fr-FR" dirty="0"/>
          </a:p>
        </p:txBody>
      </p:sp>
      <p:pic>
        <p:nvPicPr>
          <p:cNvPr id="2050" name="Picture 2" descr="S:\5e\donnees\PROJET MARGUERITE\photos sardières\DSC_0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530728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S:\5e\donnees\PROJET MARGUERITE\photos sardières\DSC_07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717954"/>
            <a:ext cx="8522832" cy="56606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395536" y="494116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:\profs-5e\classe\travail\Projet Marguerite\IMG_19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/>
          <a:lstStyle/>
          <a:p>
            <a:r>
              <a:rPr lang="fr-FR" b="1" dirty="0" smtClean="0">
                <a:cs typeface="Arial" pitchFamily="34" charset="0"/>
              </a:rPr>
              <a:t>LES POUSSINS </a:t>
            </a:r>
            <a:endParaRPr lang="fr-FR" b="1" dirty="0">
              <a:cs typeface="Arial" pitchFamily="34" charset="0"/>
            </a:endParaRPr>
          </a:p>
        </p:txBody>
      </p:sp>
      <p:pic>
        <p:nvPicPr>
          <p:cNvPr id="5122" name="Picture 2" descr="S:\5e\donnees\PROJET MARGUERITE\photos sardières\DSC_07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1" y="1484784"/>
            <a:ext cx="7155491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rmAutofit/>
          </a:bodyPr>
          <a:lstStyle/>
          <a:p>
            <a:r>
              <a:rPr lang="fr-FR" b="1" dirty="0" smtClean="0">
                <a:ea typeface="DejaVu Sans Mono" pitchFamily="49" charset="0"/>
                <a:cs typeface="Arial" pitchFamily="34" charset="0"/>
              </a:rPr>
              <a:t>LES VACHES LAITIERES </a:t>
            </a:r>
            <a:endParaRPr lang="fr-FR" b="1" dirty="0">
              <a:ea typeface="DejaVu Sans Mono" pitchFamily="49" charset="0"/>
              <a:cs typeface="Arial" pitchFamily="34" charset="0"/>
            </a:endParaRPr>
          </a:p>
        </p:txBody>
      </p:sp>
      <p:pic>
        <p:nvPicPr>
          <p:cNvPr id="3074" name="Picture 2" descr="S:\5e\donnees\PROJET MARGUERITE\photos sardières\DSC_07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67196"/>
            <a:ext cx="7416824" cy="4926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251520" y="2132856"/>
            <a:ext cx="8892480" cy="1222375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COMMERCIALISATION</a:t>
            </a:r>
            <a:endParaRPr kumimoji="0" lang="fr-FR" sz="6000" b="1" i="0" u="none" strike="noStrike" kern="1200" cap="all" spc="0" normalizeH="0" baseline="0" noProof="0" dirty="0">
              <a:ln>
                <a:noFill/>
              </a:ln>
              <a:solidFill>
                <a:srgbClr val="0099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539552" y="332656"/>
            <a:ext cx="8136904" cy="283170"/>
          </a:xfrm>
        </p:spPr>
        <p:txBody>
          <a:bodyPr>
            <a:noAutofit/>
          </a:bodyPr>
          <a:lstStyle/>
          <a:p>
            <a:r>
              <a:rPr lang="fr-FR" dirty="0" smtClean="0"/>
              <a:t>Zone d’emballage de la viande au lycée agricole des </a:t>
            </a:r>
            <a:r>
              <a:rPr lang="fr-FR" dirty="0" err="1" smtClean="0"/>
              <a:t>Sardières</a:t>
            </a:r>
            <a:endParaRPr lang="fr-FR" dirty="0"/>
          </a:p>
        </p:txBody>
      </p:sp>
      <p:pic>
        <p:nvPicPr>
          <p:cNvPr id="4098" name="Picture 2" descr="S:\5e\donnees\PROJET MARGUERITE\photos sardières\DSC_07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7416824" cy="5309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48872" cy="1008112"/>
          </a:xfrm>
        </p:spPr>
        <p:txBody>
          <a:bodyPr>
            <a:noAutofit/>
          </a:bodyPr>
          <a:lstStyle/>
          <a:p>
            <a:r>
              <a:rPr lang="fr-FR" sz="3200" dirty="0" smtClean="0"/>
              <a:t>Produits vendus à la boutique du lycée des </a:t>
            </a:r>
            <a:r>
              <a:rPr lang="fr-FR" sz="3200" dirty="0" err="1" smtClean="0"/>
              <a:t>Sardières</a:t>
            </a:r>
            <a:endParaRPr lang="fr-FR" sz="3200" dirty="0"/>
          </a:p>
        </p:txBody>
      </p:sp>
      <p:pic>
        <p:nvPicPr>
          <p:cNvPr id="5122" name="Picture 2" descr="S:\5e\donnees\PROJET MARGUERITE\photos sardières\DSC_07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6696744" cy="5127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80920" cy="436910"/>
          </a:xfrm>
        </p:spPr>
        <p:txBody>
          <a:bodyPr>
            <a:noAutofit/>
          </a:bodyPr>
          <a:lstStyle/>
          <a:p>
            <a:r>
              <a:rPr lang="fr-FR" dirty="0" smtClean="0"/>
              <a:t>Séance sur les différents circuits</a:t>
            </a:r>
            <a:endParaRPr lang="fr-FR" dirty="0"/>
          </a:p>
        </p:txBody>
      </p:sp>
      <p:pic>
        <p:nvPicPr>
          <p:cNvPr id="1026" name="Picture 2" descr="S:\5e\donnees\PROJET MARGUERITE\S2ANCES CIRCUITS\IMG_16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1124744"/>
            <a:ext cx="7488832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fr-FR" dirty="0" smtClean="0"/>
              <a:t>Séance sur les différents emballages</a:t>
            </a:r>
            <a:endParaRPr lang="fr-FR" dirty="0"/>
          </a:p>
        </p:txBody>
      </p:sp>
      <p:pic>
        <p:nvPicPr>
          <p:cNvPr id="10242" name="Picture 2" descr="S:\5e\donnees\PROJET MARGUERITE\tableau etiquett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967" t="6364" r="52386" b="53229"/>
          <a:stretch>
            <a:fillRect/>
          </a:stretch>
        </p:blipFill>
        <p:spPr bwMode="auto">
          <a:xfrm>
            <a:off x="899592" y="980728"/>
            <a:ext cx="7309061" cy="5301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696744" cy="764704"/>
          </a:xfrm>
        </p:spPr>
        <p:txBody>
          <a:bodyPr>
            <a:noAutofit/>
          </a:bodyPr>
          <a:lstStyle/>
          <a:p>
            <a:r>
              <a:rPr lang="fr-FR" dirty="0" smtClean="0"/>
              <a:t>Fabrication des faisselles</a:t>
            </a:r>
            <a:endParaRPr lang="fr-FR" dirty="0"/>
          </a:p>
        </p:txBody>
      </p:sp>
      <p:pic>
        <p:nvPicPr>
          <p:cNvPr id="3074" name="Picture 2" descr="S:\5e\donnees\PROJET MARGUERITE\photos FERME\IMG_20170413_1200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24744"/>
            <a:ext cx="4104456" cy="52862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63688" y="1268760"/>
            <a:ext cx="8458200" cy="1222375"/>
          </a:xfrm>
        </p:spPr>
        <p:txBody>
          <a:bodyPr>
            <a:noAutofit/>
          </a:bodyPr>
          <a:lstStyle/>
          <a:p>
            <a:r>
              <a:rPr lang="fr-FR" sz="72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SOLIDARITE </a:t>
            </a:r>
            <a:br>
              <a:rPr lang="fr-FR" sz="72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</a:br>
            <a:r>
              <a:rPr lang="fr-FR" sz="72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ALIMENTAIRE</a:t>
            </a:r>
            <a:endParaRPr lang="fr-FR" sz="72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smtClean="0"/>
              <a:t>Séance sur les justes prix : </a:t>
            </a:r>
            <a:br>
              <a:rPr lang="fr-FR" dirty="0" smtClean="0"/>
            </a:br>
            <a:r>
              <a:rPr lang="fr-FR" dirty="0" smtClean="0"/>
              <a:t>avis des élèves</a:t>
            </a:r>
            <a:endParaRPr lang="fr-FR" dirty="0"/>
          </a:p>
        </p:txBody>
      </p:sp>
      <p:pic>
        <p:nvPicPr>
          <p:cNvPr id="4" name="Picture 2" descr="S:\5e\donnees\PROJET MARGUERITE\JUSTE PRIX\IMG_16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9042" y="1554163"/>
            <a:ext cx="71983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profs-5e\classe\travail\Projet Marguerite\IMG_1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134076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Séance sur les justes prix : avis des </a:t>
            </a:r>
            <a:r>
              <a:rPr lang="fr-FR" dirty="0" err="1" smtClean="0"/>
              <a:t>comsommateurs</a:t>
            </a:r>
            <a:r>
              <a:rPr lang="fr-FR" dirty="0" smtClean="0"/>
              <a:t> sur le prix de la viande</a:t>
            </a:r>
            <a:endParaRPr lang="fr-FR" dirty="0"/>
          </a:p>
        </p:txBody>
      </p:sp>
      <p:pic>
        <p:nvPicPr>
          <p:cNvPr id="2050" name="Picture 2" descr="S:\5e\donnees\PROJET MARGUERITE\JUSTE PRIX\IMG_16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734481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Autofit/>
          </a:bodyPr>
          <a:lstStyle/>
          <a:p>
            <a:r>
              <a:rPr lang="fr-FR" dirty="0" smtClean="0"/>
              <a:t>L’ élevage en plein air : valoriser les produits de qualité</a:t>
            </a:r>
            <a:endParaRPr lang="fr-FR" dirty="0"/>
          </a:p>
        </p:txBody>
      </p:sp>
      <p:pic>
        <p:nvPicPr>
          <p:cNvPr id="7169" name="Picture 1" descr="S:\5e\donnees\PROJET MARGUERITE\photos sardières\DSC_06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40221" y="1554163"/>
            <a:ext cx="6815957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8912" cy="1503040"/>
          </a:xfrm>
        </p:spPr>
        <p:txBody>
          <a:bodyPr>
            <a:noAutofit/>
          </a:bodyPr>
          <a:lstStyle/>
          <a:p>
            <a:r>
              <a:rPr lang="fr-FR" dirty="0" smtClean="0"/>
              <a:t>Tri des déchets alimentaires</a:t>
            </a:r>
            <a:br>
              <a:rPr lang="fr-FR" dirty="0" smtClean="0"/>
            </a:br>
            <a:r>
              <a:rPr lang="fr-FR" dirty="0" smtClean="0"/>
              <a:t>au lycée des </a:t>
            </a:r>
            <a:r>
              <a:rPr lang="fr-FR" dirty="0" err="1" smtClean="0"/>
              <a:t>Sardières</a:t>
            </a:r>
            <a:r>
              <a:rPr lang="fr-FR" dirty="0" smtClean="0"/>
              <a:t> : la lutte contre le gaspillage</a:t>
            </a:r>
            <a:endParaRPr lang="fr-FR" dirty="0"/>
          </a:p>
        </p:txBody>
      </p:sp>
      <p:pic>
        <p:nvPicPr>
          <p:cNvPr id="23554" name="Picture 2" descr="S:\5e\donnees\PROJET MARGUERITE\photos sardières\IMG_01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16832"/>
            <a:ext cx="6322649" cy="4741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560840" cy="1417638"/>
          </a:xfrm>
        </p:spPr>
        <p:txBody>
          <a:bodyPr>
            <a:noAutofit/>
          </a:bodyPr>
          <a:lstStyle/>
          <a:p>
            <a:r>
              <a:rPr lang="fr-FR" dirty="0" smtClean="0"/>
              <a:t>Poubelles </a:t>
            </a:r>
            <a:r>
              <a:rPr lang="fr-FR" dirty="0" err="1" smtClean="0"/>
              <a:t>dE</a:t>
            </a:r>
            <a:r>
              <a:rPr lang="fr-FR" dirty="0" smtClean="0"/>
              <a:t> tri </a:t>
            </a:r>
            <a:br>
              <a:rPr lang="fr-FR" dirty="0" smtClean="0"/>
            </a:br>
            <a:r>
              <a:rPr lang="fr-FR" dirty="0" smtClean="0"/>
              <a:t>des déchets alimentaires</a:t>
            </a:r>
            <a:br>
              <a:rPr lang="fr-FR" dirty="0" smtClean="0"/>
            </a:br>
            <a:r>
              <a:rPr lang="fr-FR" dirty="0" smtClean="0"/>
              <a:t>au lycée des </a:t>
            </a:r>
            <a:r>
              <a:rPr lang="fr-FR" dirty="0" err="1" smtClean="0"/>
              <a:t>Sardières</a:t>
            </a:r>
            <a:endParaRPr lang="fr-FR" dirty="0"/>
          </a:p>
        </p:txBody>
      </p:sp>
      <p:pic>
        <p:nvPicPr>
          <p:cNvPr id="24578" name="Picture 2" descr="S:\5e\donnees\PROJET MARGUERITE\photos sardières\IMG_01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19672" y="206084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smtClean="0"/>
              <a:t>Travail en groupe sur </a:t>
            </a:r>
            <a:br>
              <a:rPr lang="fr-FR" dirty="0" smtClean="0"/>
            </a:br>
            <a:r>
              <a:rPr lang="fr-FR" dirty="0" smtClean="0"/>
              <a:t>Alimentation et Pauvreté </a:t>
            </a:r>
            <a:endParaRPr lang="fr-FR" dirty="0"/>
          </a:p>
        </p:txBody>
      </p:sp>
      <p:pic>
        <p:nvPicPr>
          <p:cNvPr id="25602" name="Picture 2" descr="S:\5e\donnees\PROJET MARGUERITE\photo potager 5E\IMG_16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0"/>
            <a:ext cx="3744416" cy="3024336"/>
          </a:xfrm>
        </p:spPr>
        <p:txBody>
          <a:bodyPr>
            <a:normAutofit/>
          </a:bodyPr>
          <a:lstStyle/>
          <a:p>
            <a:r>
              <a:rPr lang="fr-FR" dirty="0" smtClean="0"/>
              <a:t>Notre lettre au député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7" name="Picture 4" descr="G:\Lettr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63834"/>
            <a:ext cx="5040560" cy="6938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132856"/>
            <a:ext cx="5112568" cy="548680"/>
          </a:xfrm>
        </p:spPr>
        <p:txBody>
          <a:bodyPr>
            <a:noAutofit/>
          </a:bodyPr>
          <a:lstStyle/>
          <a:p>
            <a:r>
              <a:rPr lang="fr-FR" dirty="0" smtClean="0"/>
              <a:t>Réponse du député</a:t>
            </a:r>
            <a:endParaRPr lang="fr-FR" dirty="0"/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-972616" y="1556792"/>
            <a:ext cx="7200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G:\Lettr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0"/>
            <a:ext cx="4865571" cy="66973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5536" y="1052736"/>
            <a:ext cx="8424936" cy="4608512"/>
          </a:xfrm>
        </p:spPr>
        <p:txBody>
          <a:bodyPr>
            <a:noAutofit/>
          </a:bodyPr>
          <a:lstStyle/>
          <a:p>
            <a:pPr algn="ctr"/>
            <a:r>
              <a:rPr lang="fr-FR" sz="6600" b="1" dirty="0" smtClean="0">
                <a:solidFill>
                  <a:srgbClr val="009900"/>
                </a:solidFill>
              </a:rPr>
              <a:t>Les METIERS de l’Agriculture </a:t>
            </a:r>
            <a:br>
              <a:rPr lang="fr-FR" sz="6600" b="1" dirty="0" smtClean="0">
                <a:solidFill>
                  <a:srgbClr val="009900"/>
                </a:solidFill>
              </a:rPr>
            </a:br>
            <a:r>
              <a:rPr lang="fr-FR" sz="6600" b="1" dirty="0" smtClean="0">
                <a:solidFill>
                  <a:srgbClr val="009900"/>
                </a:solidFill>
              </a:rPr>
              <a:t>et de l’Agroalimentaire</a:t>
            </a:r>
            <a:endParaRPr lang="fr-FR" sz="6600" b="1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ransition>
    <p:wedge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fr-FR" sz="6000" b="1" dirty="0" smtClean="0">
                <a:solidFill>
                  <a:schemeClr val="accent1">
                    <a:lumMod val="75000"/>
                  </a:schemeClr>
                </a:solidFill>
              </a:rPr>
              <a:t>Agriculture</a:t>
            </a:r>
            <a:endParaRPr lang="fr-FR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99592" y="1772816"/>
            <a:ext cx="7715200" cy="165618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fr-FR" sz="4800" dirty="0" smtClean="0"/>
              <a:t>Cela concerne </a:t>
            </a:r>
          </a:p>
          <a:p>
            <a:pPr algn="ctr">
              <a:buNone/>
            </a:pPr>
            <a:r>
              <a:rPr lang="fr-FR" sz="4800" dirty="0" smtClean="0"/>
              <a:t>la production et l’élevage.</a:t>
            </a:r>
            <a:endParaRPr lang="fr-FR" sz="4800" dirty="0"/>
          </a:p>
        </p:txBody>
      </p:sp>
    </p:spTree>
  </p:cSld>
  <p:clrMapOvr>
    <a:masterClrMapping/>
  </p:clrMapOvr>
  <p:transition>
    <p:wedge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:\5e\donnees\PROJET MARGUERITE\photos sardières\DSC_077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30000" contrast="20000"/>
          </a:blip>
          <a:srcRect/>
          <a:stretch>
            <a:fillRect/>
          </a:stretch>
        </p:blipFill>
        <p:spPr bwMode="auto">
          <a:xfrm>
            <a:off x="179512" y="620688"/>
            <a:ext cx="8563320" cy="568757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profs-5e\classe\travail\Projet Marguerite\IMG_19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8" name="Picture 4" descr="S:\5e\donnees\PROJET MARGUERITE\photos FERME\IMG_20170413_1109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0"/>
            <a:ext cx="3857625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7" name="Picture 3" descr="S:\5e\donnees\PROJET MARGUERITE\photos sardières\DSC_07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44000" cy="607325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1" name="Picture 3" descr="S:\5e\donnees\PROJET MARGUERITE\photos sardières\DSC_07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0000" contrast="40000"/>
          </a:blip>
          <a:srcRect/>
          <a:stretch>
            <a:fillRect/>
          </a:stretch>
        </p:blipFill>
        <p:spPr bwMode="auto">
          <a:xfrm>
            <a:off x="0" y="332656"/>
            <a:ext cx="9144000" cy="607325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S:\5e\donnees\PROJET MARGUERITE\photos sardières\DSC_07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44000" cy="607325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6000" b="1" dirty="0" smtClean="0">
                <a:solidFill>
                  <a:srgbClr val="00B0F0"/>
                </a:solidFill>
              </a:rPr>
              <a:t>Agroalimentaire</a:t>
            </a:r>
            <a:endParaRPr lang="fr-FR" sz="6000" b="1" dirty="0">
              <a:solidFill>
                <a:srgbClr val="00B0F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556792"/>
            <a:ext cx="8229600" cy="370527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fr-FR" sz="4800" dirty="0" smtClean="0"/>
              <a:t>Cela concerne la transformation et la préparation </a:t>
            </a:r>
          </a:p>
          <a:p>
            <a:pPr algn="ctr">
              <a:buNone/>
            </a:pPr>
            <a:r>
              <a:rPr lang="fr-FR" sz="4800" dirty="0" smtClean="0"/>
              <a:t>des produits issus de l’agriculture.</a:t>
            </a:r>
            <a:endParaRPr lang="fr-FR" sz="4800" dirty="0"/>
          </a:p>
        </p:txBody>
      </p:sp>
    </p:spTree>
  </p:cSld>
  <p:clrMapOvr>
    <a:masterClrMapping/>
  </p:clrMapOvr>
  <p:transition>
    <p:wedge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 descr="S:\5e\donnees\PROJET MARGUERITE\photos sardières\DSC_07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8568952" cy="569132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S:\5e\donnees\PROJET MARGUERITE\photos sardières\DSC_074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5332" y="1"/>
            <a:ext cx="455494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 descr="S:\5e\donnees\PROJET MARGUERITE\photos sardières\DSC_07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8295206" cy="550950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:\5e\donnees\PROJET MARGUERITE\photos sardières\DSC_077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30000" contrast="30000"/>
          </a:blip>
          <a:srcRect/>
          <a:stretch>
            <a:fillRect/>
          </a:stretch>
        </p:blipFill>
        <p:spPr bwMode="auto">
          <a:xfrm>
            <a:off x="0" y="260648"/>
            <a:ext cx="9144000" cy="616649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6000" b="1" dirty="0" smtClean="0">
                <a:solidFill>
                  <a:schemeClr val="accent6">
                    <a:lumMod val="75000"/>
                  </a:schemeClr>
                </a:solidFill>
              </a:rPr>
              <a:t>La Vente</a:t>
            </a:r>
            <a:endParaRPr lang="fr-FR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484784"/>
            <a:ext cx="8229600" cy="208823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4800" dirty="0" smtClean="0"/>
              <a:t>Les agriculteurs peuvent revendre leurs produits.</a:t>
            </a:r>
            <a:endParaRPr lang="fr-FR" sz="4800" dirty="0"/>
          </a:p>
        </p:txBody>
      </p:sp>
    </p:spTree>
  </p:cSld>
  <p:clrMapOvr>
    <a:masterClrMapping/>
  </p:clrMapOvr>
  <p:transition>
    <p:wedge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:\profs-5e\classe\travail\Projet Marguerite\IMG_1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5" name="Picture 3" descr="S:\5e\donnees\PROJET MARGUERITE\photos sardières\DSC_076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3" y="260648"/>
            <a:ext cx="7521055" cy="5445224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467544" y="5517232"/>
            <a:ext cx="79928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pPr algn="ctr"/>
            <a:r>
              <a:rPr lang="fr-FR" sz="3200" dirty="0" smtClean="0"/>
              <a:t>Le </a:t>
            </a:r>
            <a:r>
              <a:rPr lang="fr-FR" sz="3200" dirty="0" smtClean="0"/>
              <a:t>lycée agricole vend ses propres produits.</a:t>
            </a:r>
            <a:endParaRPr lang="fr-FR" sz="3200" dirty="0"/>
          </a:p>
        </p:txBody>
      </p:sp>
    </p:spTree>
  </p:cSld>
  <p:clrMapOvr>
    <a:masterClrMapping/>
  </p:clrMapOvr>
  <p:transition>
    <p:wedge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9" name="Picture 3" descr="S:\5e\donnees\PROJET MARGUERITE\photos sardières\DSC_076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174176" cy="609329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6000" b="1" dirty="0" smtClean="0">
                <a:solidFill>
                  <a:schemeClr val="accent4">
                    <a:lumMod val="75000"/>
                  </a:schemeClr>
                </a:solidFill>
              </a:rPr>
              <a:t>Hygiène</a:t>
            </a:r>
            <a:endParaRPr lang="fr-FR" sz="6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844824"/>
            <a:ext cx="8640960" cy="122413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4800" dirty="0" smtClean="0"/>
              <a:t>Cependant, il y a des règles d’hygiène à respecter.</a:t>
            </a:r>
            <a:endParaRPr lang="fr-FR" sz="4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3" name="Picture 3" descr="S:\5e\donnees\PROJET MARGUERITE\photos sardières\DSC_069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54940" cy="685800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5148065" y="1916832"/>
            <a:ext cx="39959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Pour pénétrer sur le site agricole, il faut mettre des bottes et les nettoyer.</a:t>
            </a:r>
            <a:endParaRPr lang="fr-FR" sz="4000" dirty="0"/>
          </a:p>
        </p:txBody>
      </p:sp>
    </p:spTree>
  </p:cSld>
  <p:clrMapOvr>
    <a:masterClrMapping/>
  </p:clrMapOvr>
  <p:transition>
    <p:wedge/>
    <p:sndAc>
      <p:stSnd>
        <p:snd r:embed="rId3" name="laser.wav"/>
      </p:stSnd>
    </p:sndAc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:\5e\donnees\PROJET MARGUERITE\photos sardières\DSC_07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554941" cy="685800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4860032" y="116632"/>
            <a:ext cx="4139952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Pour visiter les ateliers de découpage, de transformation </a:t>
            </a:r>
            <a:r>
              <a:rPr lang="fr-FR" sz="4000" dirty="0" smtClean="0"/>
              <a:t>etc…, la </a:t>
            </a:r>
            <a:r>
              <a:rPr lang="fr-FR" sz="4000" dirty="0" smtClean="0"/>
              <a:t>tenue requise est une charlotte, des patins, un masque et une blouse jetable.</a:t>
            </a:r>
          </a:p>
          <a:p>
            <a:endParaRPr lang="fr-FR" dirty="0"/>
          </a:p>
        </p:txBody>
      </p:sp>
    </p:spTree>
  </p:cSld>
  <p:clrMapOvr>
    <a:masterClrMapping/>
  </p:clrMapOvr>
  <p:transition>
    <p:wedge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6000" b="1" dirty="0" smtClean="0">
                <a:solidFill>
                  <a:schemeClr val="bg2">
                    <a:lumMod val="50000"/>
                  </a:schemeClr>
                </a:solidFill>
              </a:rPr>
              <a:t>Les Formations </a:t>
            </a:r>
            <a:endParaRPr lang="fr-FR" sz="6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4000" dirty="0" smtClean="0"/>
              <a:t>Dans les lycées agricoles on peut trouver diverses formations.</a:t>
            </a:r>
            <a:endParaRPr lang="fr-FR" sz="4000" dirty="0"/>
          </a:p>
        </p:txBody>
      </p:sp>
    </p:spTree>
  </p:cSld>
  <p:clrMapOvr>
    <a:masterClrMapping/>
  </p:clrMapOvr>
  <p:transition>
    <p:wedge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42" name="Picture 2" descr="S:\5e\donnees\PROJET MARGUERITE\photos sardières\DSC_07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30000" contrast="20000"/>
          </a:blip>
          <a:srcRect/>
          <a:stretch>
            <a:fillRect/>
          </a:stretch>
        </p:blipFill>
        <p:spPr bwMode="auto">
          <a:xfrm>
            <a:off x="0" y="404664"/>
            <a:ext cx="8959710" cy="604867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332656"/>
            <a:ext cx="7992888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u="sng" dirty="0" smtClean="0"/>
              <a:t>REMERCIEMENTS</a:t>
            </a:r>
            <a:r>
              <a:rPr lang="fr-FR" sz="4800" b="1" dirty="0" smtClean="0"/>
              <a:t> :</a:t>
            </a:r>
            <a:endParaRPr lang="fr-FR" sz="4800" dirty="0" smtClean="0"/>
          </a:p>
          <a:p>
            <a:r>
              <a:rPr lang="fr-FR" sz="2800" dirty="0" smtClean="0"/>
              <a:t>Me Julie Le Gall,</a:t>
            </a:r>
          </a:p>
          <a:p>
            <a:r>
              <a:rPr lang="fr-FR" sz="2800" dirty="0" smtClean="0"/>
              <a:t>Mr </a:t>
            </a:r>
            <a:r>
              <a:rPr lang="fr-FR" sz="2800" dirty="0" err="1" smtClean="0"/>
              <a:t>Abdilla</a:t>
            </a:r>
            <a:r>
              <a:rPr lang="fr-FR" sz="2800" dirty="0" smtClean="0"/>
              <a:t>,</a:t>
            </a:r>
          </a:p>
          <a:p>
            <a:r>
              <a:rPr lang="fr-FR" sz="2800" dirty="0" smtClean="0"/>
              <a:t>Mr le député Charles de la </a:t>
            </a:r>
            <a:r>
              <a:rPr lang="fr-FR" sz="2800" dirty="0" err="1" smtClean="0"/>
              <a:t>Verpillère</a:t>
            </a:r>
            <a:r>
              <a:rPr lang="fr-FR" sz="2800" dirty="0" smtClean="0"/>
              <a:t>,</a:t>
            </a:r>
          </a:p>
          <a:p>
            <a:r>
              <a:rPr lang="fr-FR" sz="2800" dirty="0" smtClean="0"/>
              <a:t>Mr le Maire de Lagnieu,</a:t>
            </a:r>
          </a:p>
          <a:p>
            <a:r>
              <a:rPr lang="fr-FR" sz="2800" dirty="0" smtClean="0"/>
              <a:t>Mr </a:t>
            </a:r>
            <a:r>
              <a:rPr lang="fr-FR" sz="2800" dirty="0" err="1" smtClean="0"/>
              <a:t>Macri</a:t>
            </a:r>
            <a:r>
              <a:rPr lang="fr-FR" sz="2800" dirty="0" smtClean="0"/>
              <a:t>, responsable des espaces verts de la commune de Lagnieu,</a:t>
            </a:r>
          </a:p>
          <a:p>
            <a:r>
              <a:rPr lang="fr-FR" sz="2800" dirty="0" smtClean="0"/>
              <a:t>Le personnel du Lycée agricole des </a:t>
            </a:r>
            <a:r>
              <a:rPr lang="fr-FR" sz="2800" dirty="0" err="1" smtClean="0"/>
              <a:t>Sardières</a:t>
            </a:r>
            <a:r>
              <a:rPr lang="fr-FR" sz="2800" dirty="0" smtClean="0"/>
              <a:t>,</a:t>
            </a:r>
          </a:p>
          <a:p>
            <a:r>
              <a:rPr lang="fr-FR" sz="2800" dirty="0" smtClean="0"/>
              <a:t>Les agriculteurs de la ferme « Les Jardins de Marguerite »,</a:t>
            </a:r>
          </a:p>
          <a:p>
            <a:r>
              <a:rPr lang="fr-FR" sz="2800" dirty="0" smtClean="0"/>
              <a:t>Le Conseil général de l’Ain,</a:t>
            </a:r>
          </a:p>
          <a:p>
            <a:r>
              <a:rPr lang="fr-FR" sz="2800" dirty="0" smtClean="0"/>
              <a:t>L’ENS de Lyon et leurs personnels.</a:t>
            </a:r>
          </a:p>
          <a:p>
            <a:endParaRPr lang="fr-FR" sz="2800" dirty="0" smtClean="0"/>
          </a:p>
          <a:p>
            <a:r>
              <a:rPr lang="fr-FR" sz="2800" dirty="0" smtClean="0"/>
              <a:t> </a:t>
            </a:r>
          </a:p>
          <a:p>
            <a:endParaRPr lang="fr-FR" sz="48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1124744"/>
            <a:ext cx="80648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 smtClean="0"/>
              <a:t>Merci pour votre écoute et b</a:t>
            </a:r>
            <a:r>
              <a:rPr lang="fr-FR" sz="8000" b="1" dirty="0" smtClean="0"/>
              <a:t>onne </a:t>
            </a:r>
            <a:r>
              <a:rPr lang="fr-FR" sz="8000" b="1" dirty="0" smtClean="0"/>
              <a:t>journée à tous!</a:t>
            </a:r>
            <a:endParaRPr lang="fr-FR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:\profs-5e\classe\travail\Projet Marguerite\IMG_1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S:\5e\donnees\PROJET MARGUERITE\photos sardières\DSC_0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01184">
            <a:off x="300418" y="3665454"/>
            <a:ext cx="3534591" cy="2610901"/>
          </a:xfrm>
          <a:prstGeom prst="rect">
            <a:avLst/>
          </a:prstGeom>
          <a:noFill/>
        </p:spPr>
      </p:pic>
      <p:pic>
        <p:nvPicPr>
          <p:cNvPr id="1026" name="Picture 2" descr="S:\5e\donnees\PROJET MARGUERITE\photos sardières\DSC_07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780928"/>
            <a:ext cx="4320480" cy="2869573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1700808"/>
            <a:ext cx="7467600" cy="1008112"/>
          </a:xfrm>
        </p:spPr>
        <p:txBody>
          <a:bodyPr>
            <a:noAutofit/>
          </a:bodyPr>
          <a:lstStyle/>
          <a:p>
            <a:pPr algn="ctr"/>
            <a:r>
              <a:rPr lang="fr-FR" sz="8000" b="1" dirty="0" smtClean="0">
                <a:solidFill>
                  <a:srgbClr val="009900"/>
                </a:solidFill>
                <a:effectLst/>
                <a:latin typeface="Arial" pitchFamily="34" charset="0"/>
                <a:cs typeface="Arial" pitchFamily="34" charset="0"/>
              </a:rPr>
              <a:t>NUTRITION</a:t>
            </a:r>
            <a:endParaRPr lang="fr-FR" sz="8000" b="1" dirty="0">
              <a:solidFill>
                <a:srgbClr val="0099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Espace réservé du contenu 9" descr="IMG_20170509_14381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9512" y="404664"/>
            <a:ext cx="1980897" cy="262475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964488" cy="1800200"/>
          </a:xfrm>
        </p:spPr>
        <p:txBody>
          <a:bodyPr>
            <a:normAutofit/>
          </a:bodyPr>
          <a:lstStyle/>
          <a:p>
            <a:r>
              <a:rPr lang="fr-FR" sz="4800" u="sng" dirty="0" smtClean="0">
                <a:solidFill>
                  <a:srgbClr val="C00000"/>
                </a:solidFill>
              </a:rPr>
              <a:t>Dégustation</a:t>
            </a:r>
            <a:endParaRPr lang="fr-FR" sz="4800" u="sng" dirty="0">
              <a:solidFill>
                <a:srgbClr val="C0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 flipV="1">
            <a:off x="11052720" y="5373216"/>
            <a:ext cx="176064" cy="103056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Image 3" descr="S:\5e\travail\SUR L'ARBRE\IMG_15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04864"/>
            <a:ext cx="2952328" cy="293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S:\5e\travail\SUR L'ARBRE\IMG_158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204864"/>
            <a:ext cx="3096344" cy="293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u="sng" dirty="0" smtClean="0">
                <a:solidFill>
                  <a:srgbClr val="C00000"/>
                </a:solidFill>
              </a:rPr>
              <a:t>Santé</a:t>
            </a:r>
            <a:endParaRPr lang="fr-FR" sz="4800" u="sng" dirty="0">
              <a:solidFill>
                <a:srgbClr val="C00000"/>
              </a:solidFill>
            </a:endParaRPr>
          </a:p>
        </p:txBody>
      </p:sp>
      <p:pic>
        <p:nvPicPr>
          <p:cNvPr id="3" name="Image 2" descr="Résultat de recherche d'images pour &quot;logo pharmacie&quot;">
            <a:hlinkClick r:id="rId2" tgtFrame="&quot;_blank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276872"/>
            <a:ext cx="418504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menade">
  <a:themeElements>
    <a:clrScheme name="Promenad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romenad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omenad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181</TotalTime>
  <Words>299</Words>
  <Application>Microsoft Office PowerPoint</Application>
  <PresentationFormat>Affichage à l'écran (4:3)</PresentationFormat>
  <Paragraphs>69</Paragraphs>
  <Slides>58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59" baseType="lpstr">
      <vt:lpstr>Promenade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NUTRITION</vt:lpstr>
      <vt:lpstr>Dégustation</vt:lpstr>
      <vt:lpstr>Santé</vt:lpstr>
      <vt:lpstr>Labels et Emballages</vt:lpstr>
      <vt:lpstr>Repas Equilibrés</vt:lpstr>
      <vt:lpstr>PRODUCTION</vt:lpstr>
      <vt:lpstr>LE POTAGER DU COLLEGE PAUL CLAUDEL</vt:lpstr>
      <vt:lpstr>Présentation PowerPoint</vt:lpstr>
      <vt:lpstr>LA FERME LES JARDINS DE MARGUERITE </vt:lpstr>
      <vt:lpstr>Présentation PowerPoint</vt:lpstr>
      <vt:lpstr>Le lycée agricole des Sardières</vt:lpstr>
      <vt:lpstr>LES VOLAILLES</vt:lpstr>
      <vt:lpstr>Présentation PowerPoint</vt:lpstr>
      <vt:lpstr>LES POUSSINS </vt:lpstr>
      <vt:lpstr>LES VACHES LAITIERES </vt:lpstr>
      <vt:lpstr>Présentation PowerPoint</vt:lpstr>
      <vt:lpstr>Zone d’emballage de la viande au lycée agricole des Sardières</vt:lpstr>
      <vt:lpstr>Produits vendus à la boutique du lycée des Sardières</vt:lpstr>
      <vt:lpstr>Séance sur les différents circuits</vt:lpstr>
      <vt:lpstr>Séance sur les différents emballages</vt:lpstr>
      <vt:lpstr>Fabrication des faisselles</vt:lpstr>
      <vt:lpstr>SOLIDARITE  ALIMENTAIRE</vt:lpstr>
      <vt:lpstr>Séance sur les justes prix :  avis des élèves</vt:lpstr>
      <vt:lpstr>Séance sur les justes prix : avis des comsommateurs sur le prix de la viande</vt:lpstr>
      <vt:lpstr>L’ élevage en plein air : valoriser les produits de qualité</vt:lpstr>
      <vt:lpstr>Tri des déchets alimentaires au lycée des Sardières : la lutte contre le gaspillage</vt:lpstr>
      <vt:lpstr>Poubelles dE tri  des déchets alimentaires au lycée des Sardières</vt:lpstr>
      <vt:lpstr>Travail en groupe sur  Alimentation et Pauvreté </vt:lpstr>
      <vt:lpstr>Notre lettre au député</vt:lpstr>
      <vt:lpstr>Réponse du député</vt:lpstr>
      <vt:lpstr>Les METIERS de l’Agriculture  et de l’Agroalimentaire</vt:lpstr>
      <vt:lpstr>Agriculture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Agroalimentaire</vt:lpstr>
      <vt:lpstr>Présentation PowerPoint</vt:lpstr>
      <vt:lpstr>Présentation PowerPoint</vt:lpstr>
      <vt:lpstr>Présentation PowerPoint</vt:lpstr>
      <vt:lpstr>Présentation PowerPoint</vt:lpstr>
      <vt:lpstr>La Vente</vt:lpstr>
      <vt:lpstr>Présentation PowerPoint</vt:lpstr>
      <vt:lpstr>Présentation PowerPoint</vt:lpstr>
      <vt:lpstr>Hygiène</vt:lpstr>
      <vt:lpstr>Présentation PowerPoint</vt:lpstr>
      <vt:lpstr>Présentation PowerPoint</vt:lpstr>
      <vt:lpstr>Les Formations </vt:lpstr>
      <vt:lpstr>Présentation PowerPoint</vt:lpstr>
      <vt:lpstr>Présentation PowerPoint</vt:lpstr>
      <vt:lpstr>Présentation PowerPoint</vt:lpstr>
    </vt:vector>
  </TitlesOfParts>
  <Company>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admin.profil</dc:creator>
  <cp:lastModifiedBy>Celine Revel</cp:lastModifiedBy>
  <cp:revision>34</cp:revision>
  <dcterms:created xsi:type="dcterms:W3CDTF">2017-05-16T07:47:15Z</dcterms:created>
  <dcterms:modified xsi:type="dcterms:W3CDTF">2017-05-22T20:39:00Z</dcterms:modified>
</cp:coreProperties>
</file>