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0" r:id="rId7"/>
    <p:sldId id="266" r:id="rId8"/>
    <p:sldId id="259" r:id="rId9"/>
    <p:sldId id="257" r:id="rId10"/>
    <p:sldId id="258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6CAB-3A84-407A-B8A6-11C54B064880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8D9-6808-47CA-87D9-273E140F5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70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6CAB-3A84-407A-B8A6-11C54B064880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8D9-6808-47CA-87D9-273E140F5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38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6CAB-3A84-407A-B8A6-11C54B064880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8D9-6808-47CA-87D9-273E140F5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84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6CAB-3A84-407A-B8A6-11C54B064880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8D9-6808-47CA-87D9-273E140F5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23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6CAB-3A84-407A-B8A6-11C54B064880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8D9-6808-47CA-87D9-273E140F5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95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6CAB-3A84-407A-B8A6-11C54B064880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8D9-6808-47CA-87D9-273E140F5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02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6CAB-3A84-407A-B8A6-11C54B064880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8D9-6808-47CA-87D9-273E140F5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43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6CAB-3A84-407A-B8A6-11C54B064880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8D9-6808-47CA-87D9-273E140F5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54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6CAB-3A84-407A-B8A6-11C54B064880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8D9-6808-47CA-87D9-273E140F5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01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6CAB-3A84-407A-B8A6-11C54B064880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8D9-6808-47CA-87D9-273E140F5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23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6CAB-3A84-407A-B8A6-11C54B064880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8D9-6808-47CA-87D9-273E140F5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82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6CAB-3A84-407A-B8A6-11C54B064880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428D9-6808-47CA-87D9-273E140F57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01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67747" y="404664"/>
            <a:ext cx="7772400" cy="1470025"/>
          </a:xfrm>
        </p:spPr>
        <p:txBody>
          <a:bodyPr/>
          <a:lstStyle/>
          <a:p>
            <a:r>
              <a:rPr lang="fr-FR" b="1" dirty="0"/>
              <a:t>« Du </a:t>
            </a:r>
            <a:r>
              <a:rPr lang="fr-FR" b="1" dirty="0" smtClean="0"/>
              <a:t>champ </a:t>
            </a:r>
            <a:r>
              <a:rPr lang="fr-FR" b="1" dirty="0"/>
              <a:t>à l’assiette…et la galerie d’art ! 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94" y="2492896"/>
            <a:ext cx="515053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3269"/>
            <a:ext cx="3310327" cy="26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3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"/>
            <a:ext cx="2664296" cy="272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46" y="4581128"/>
            <a:ext cx="4758854" cy="218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"/>
            <a:ext cx="41052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01" y="3356992"/>
            <a:ext cx="4572461" cy="303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0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2553" y="404664"/>
            <a:ext cx="88569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Règles du jeu </a:t>
            </a:r>
            <a:r>
              <a:rPr lang="fr-FR" sz="2800" b="1" u="sng" dirty="0" smtClean="0"/>
              <a:t>:</a:t>
            </a:r>
          </a:p>
          <a:p>
            <a:endParaRPr lang="fr-FR" b="1" u="sng" dirty="0"/>
          </a:p>
          <a:p>
            <a:endParaRPr lang="fr-FR" sz="2000" dirty="0">
              <a:solidFill>
                <a:srgbClr val="FF0000"/>
              </a:solidFill>
            </a:endParaRPr>
          </a:p>
          <a:p>
            <a:r>
              <a:rPr lang="fr-FR" sz="3600" dirty="0">
                <a:solidFill>
                  <a:srgbClr val="FF0000"/>
                </a:solidFill>
                <a:sym typeface="Wingdings"/>
              </a:rPr>
              <a:t></a:t>
            </a:r>
            <a:r>
              <a:rPr lang="fr-FR" sz="2000" u="sng" dirty="0">
                <a:solidFill>
                  <a:srgbClr val="FF0000"/>
                </a:solidFill>
              </a:rPr>
              <a:t>Ustensiles autorisés sur votre table</a:t>
            </a:r>
            <a:r>
              <a:rPr lang="fr-FR" sz="2000" dirty="0">
                <a:solidFill>
                  <a:srgbClr val="FF0000"/>
                </a:solidFill>
              </a:rPr>
              <a:t>: éplucheur / rappe à légumes / fourchette</a:t>
            </a:r>
          </a:p>
          <a:p>
            <a:r>
              <a:rPr lang="fr-FR" sz="3600" dirty="0">
                <a:solidFill>
                  <a:srgbClr val="FF0000"/>
                </a:solidFill>
                <a:sym typeface="Wingdings"/>
              </a:rPr>
              <a:t></a:t>
            </a:r>
            <a:r>
              <a:rPr lang="fr-FR" sz="2000" u="sng" dirty="0">
                <a:solidFill>
                  <a:srgbClr val="FF0000"/>
                </a:solidFill>
              </a:rPr>
              <a:t>Ustensiles autorisés </a:t>
            </a:r>
            <a:r>
              <a:rPr lang="fr-FR" sz="2000" u="sng" dirty="0" smtClean="0">
                <a:solidFill>
                  <a:srgbClr val="FF0000"/>
                </a:solidFill>
              </a:rPr>
              <a:t>UNIQUEMENT sur </a:t>
            </a:r>
            <a:r>
              <a:rPr lang="fr-FR" sz="2000" u="sng" dirty="0">
                <a:solidFill>
                  <a:srgbClr val="FF0000"/>
                </a:solidFill>
              </a:rPr>
              <a:t>l’ilot « profs » </a:t>
            </a:r>
            <a:r>
              <a:rPr lang="fr-FR" sz="2000" dirty="0">
                <a:solidFill>
                  <a:srgbClr val="FF0000"/>
                </a:solidFill>
              </a:rPr>
              <a:t>: couteaux / planches à découper</a:t>
            </a:r>
          </a:p>
          <a:p>
            <a:pPr lvl="0"/>
            <a:endParaRPr lang="fr-FR" b="1" dirty="0" smtClean="0"/>
          </a:p>
          <a:p>
            <a:pPr lvl="0"/>
            <a:endParaRPr lang="fr-FR" b="1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Mettre </a:t>
            </a:r>
            <a:r>
              <a:rPr lang="fr-FR" b="1" dirty="0"/>
              <a:t>des gants</a:t>
            </a:r>
            <a:r>
              <a:rPr lang="fr-FR" dirty="0"/>
              <a:t> 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dirty="0"/>
              <a:t>Choisir 2-3 produits (ne prendre </a:t>
            </a:r>
            <a:r>
              <a:rPr lang="fr-FR" b="1" u="sng" dirty="0"/>
              <a:t>que</a:t>
            </a:r>
            <a:r>
              <a:rPr lang="fr-FR" dirty="0"/>
              <a:t> ce dont on a besoin) + pics en bois 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dirty="0"/>
              <a:t>Commencer à créer, revenir chercher des ingrédients si nécessaire 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dirty="0"/>
              <a:t>Apporter votre assiette aux professeures quand vous avez fini ;</a:t>
            </a:r>
          </a:p>
          <a:p>
            <a:pPr lvl="0"/>
            <a:r>
              <a:rPr lang="fr-FR" sz="4000" dirty="0" smtClean="0">
                <a:sym typeface="Webdings"/>
              </a:rPr>
              <a:t></a:t>
            </a:r>
            <a:r>
              <a:rPr lang="fr-FR" dirty="0" smtClean="0"/>
              <a:t>Prise </a:t>
            </a:r>
            <a:r>
              <a:rPr lang="fr-FR" dirty="0"/>
              <a:t>d’une photographie de votre œuvre</a:t>
            </a:r>
            <a:r>
              <a:rPr lang="fr-FR" dirty="0" smtClean="0"/>
              <a:t>.</a:t>
            </a:r>
          </a:p>
          <a:p>
            <a:pPr lvl="0"/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NETTOYAGE DE VOTRE ESPACE DE CREATION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264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Etape 1: ouvrir grands vos yeux et vos oreilles!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222923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Regarder les produis exposés sur la table « profs » SANS TOUCHER!</a:t>
            </a:r>
          </a:p>
          <a:p>
            <a:endParaRPr lang="fr-FR" sz="2400" dirty="0"/>
          </a:p>
          <a:p>
            <a:r>
              <a:rPr lang="fr-FR" sz="2400" dirty="0" smtClean="0"/>
              <a:t>Lire les étiquettes des produits</a:t>
            </a:r>
          </a:p>
          <a:p>
            <a:endParaRPr lang="fr-FR" sz="2400" dirty="0"/>
          </a:p>
          <a:p>
            <a:r>
              <a:rPr lang="fr-FR" sz="2400" dirty="0" smtClean="0"/>
              <a:t>Commencer à imaginer ce que l’on pourrait faire avec ça…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383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0453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815123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9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05464" cy="2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1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Autofit/>
          </a:bodyPr>
          <a:lstStyle/>
          <a:p>
            <a:pPr lvl="0"/>
            <a:r>
              <a:rPr lang="fr-FR" sz="3600" b="1" dirty="0"/>
              <a:t>Et si on faisait de l’art en se régalant les papilles </a:t>
            </a:r>
            <a:r>
              <a:rPr lang="fr-FR" sz="3600" b="1" dirty="0" smtClean="0"/>
              <a:t>?!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b="1" dirty="0"/>
              <a:t> 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b="1" dirty="0" smtClean="0"/>
              <a:t>Qu’est-ce </a:t>
            </a:r>
            <a:r>
              <a:rPr lang="fr-FR" sz="2400" b="1" dirty="0"/>
              <a:t>que le « Food art » ? </a:t>
            </a:r>
            <a:r>
              <a:rPr lang="fr-FR" sz="2400" dirty="0" smtClean="0"/>
              <a:t>.........................................................................................................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……………………………………………………………………………………………………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……………………………………………………………………………………………………</a:t>
            </a:r>
            <a:endParaRPr lang="fr-FR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2" y="1268760"/>
            <a:ext cx="2687761" cy="268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6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3505852"/>
            <a:ext cx="2511153" cy="316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-21907"/>
            <a:ext cx="2799186" cy="35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76" y="0"/>
            <a:ext cx="2796553" cy="344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91" y="3496724"/>
            <a:ext cx="2665638" cy="336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71494"/>
            <a:ext cx="2899179" cy="28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83032" y="14806"/>
            <a:ext cx="2834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Arcimboldo, </a:t>
            </a:r>
          </a:p>
          <a:p>
            <a:pPr algn="ctr"/>
            <a:r>
              <a:rPr lang="fr-FR" sz="2800" dirty="0" smtClean="0"/>
              <a:t>peintre du XVIe  s.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630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23"/>
            <a:ext cx="7740031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4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" y="0"/>
            <a:ext cx="5507157" cy="350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07" y="-3248"/>
            <a:ext cx="3504253" cy="350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23812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09677"/>
            <a:ext cx="3516395" cy="25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r="-1"/>
          <a:stretch/>
        </p:blipFill>
        <p:spPr bwMode="auto">
          <a:xfrm>
            <a:off x="3886200" y="3662600"/>
            <a:ext cx="1981944" cy="308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1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57"/>
            <a:ext cx="484479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67" y="-531440"/>
            <a:ext cx="3457947" cy="518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61689"/>
            <a:ext cx="4907414" cy="323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942" y="4268756"/>
            <a:ext cx="3870090" cy="266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41</Words>
  <Application>Microsoft Office PowerPoint</Application>
  <PresentationFormat>Affichage à l'écran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« Du champ à l’assiette…et la galerie d’art ! »</vt:lpstr>
      <vt:lpstr>Etape 1: ouvrir grands vos yeux et vos oreilles!</vt:lpstr>
      <vt:lpstr>Présentation PowerPoint</vt:lpstr>
      <vt:lpstr>Présentation PowerPoint</vt:lpstr>
      <vt:lpstr>Et si on faisait de l’art en se régalant les papilles ?!        Qu’est-ce que le « Food art » ? ......................................................................................................... …………………………………………………………………………………………………… ……………………………………………………………………………………………………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ENS de Lyon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Myriam Laval</dc:creator>
  <cp:lastModifiedBy>Myriam Laval</cp:lastModifiedBy>
  <cp:revision>34</cp:revision>
  <dcterms:created xsi:type="dcterms:W3CDTF">2018-03-14T21:28:05Z</dcterms:created>
  <dcterms:modified xsi:type="dcterms:W3CDTF">2018-03-15T17:07:40Z</dcterms:modified>
</cp:coreProperties>
</file>