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>
      <p:cViewPr varScale="1">
        <p:scale>
          <a:sx n="28" d="100"/>
          <a:sy n="28" d="100"/>
        </p:scale>
        <p:origin x="-11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28DA9-5273-42BB-8666-25AEAF4F71D4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63C46-9824-4984-9573-0446D6009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0417-5373-44A3-A860-222ADD428D17}" type="datetimeFigureOut">
              <a:rPr lang="fr-FR" smtClean="0"/>
              <a:pPr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64F1-4822-4C1D-9696-FE27F17B5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ésultat de recherche d'images pour &quot;bergeronnete gris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14282"/>
            <a:ext cx="3115448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674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ésultat de recherche d'images pour &quot;huppe fascié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85720"/>
            <a:ext cx="3286762" cy="2214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ésultat de recherche d'images pour &quot;merle noi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428596"/>
            <a:ext cx="3266241" cy="192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ésultat de recherche d'images pour &quot;mésange ble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85720"/>
            <a:ext cx="3215207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ésultat de recherche d'images pour &quot;pinson des arbr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14282"/>
            <a:ext cx="3143272" cy="2432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ésultat de recherche d'images pour &quot;pic épeich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3" y="285721"/>
            <a:ext cx="3286148" cy="2190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ésultat de recherche d'images pour &quot;pigeon rami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" y="142845"/>
            <a:ext cx="3239293" cy="242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ésultat de recherche d'images pour &quot;hirondelle des fenêtr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85720"/>
            <a:ext cx="3210609" cy="2143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ésultat de recherche d'images pour &quot;corneille noi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14283"/>
            <a:ext cx="3235431" cy="242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19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ésultat de recherche d'images pour &quot;grive musicienn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3" y="142845"/>
            <a:ext cx="3238521" cy="242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ésultat de recherche d'images pour &quot;rouge gorg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85720"/>
            <a:ext cx="3286147" cy="2097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ésultat de recherche d'images pour &quot;bouvreuil pivoin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3" y="214282"/>
            <a:ext cx="3175162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6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1" y="142845"/>
            <a:ext cx="3238521" cy="242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ésultat de recherche d'images pour &quot;gobemouche gri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42844"/>
            <a:ext cx="2563813" cy="2513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ésultat de recherche d'images pour &quot;gros bec casse noyau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85720"/>
            <a:ext cx="3221524" cy="2143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ésultat de recherche d'images pour &quot;troglodyte mign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357158"/>
            <a:ext cx="3217325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ésultat de recherche d'images pour &quot;sittelle torchepo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14283"/>
            <a:ext cx="3238521" cy="242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ésultat de recherche d'images pour &quot;mésange charbonniè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85720"/>
            <a:ext cx="3221236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ésultat de recherche d'images pour &quot;moineau domesti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14281"/>
            <a:ext cx="3286147" cy="219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ésultat de recherche d'images pour &quot;rouge queue noi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500034"/>
            <a:ext cx="3265255" cy="192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85720"/>
            <a:ext cx="3217324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ésultat de recherche d'images pour &quot;chardonneret éléga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14283"/>
            <a:ext cx="3214709" cy="220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34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ésultat de recherche d'images pour &quot;chouette hulott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14283"/>
            <a:ext cx="3211115" cy="2143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34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ésultat de recherche d'images pour &quot;coucou gri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142844"/>
            <a:ext cx="3212151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34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ésultat de recherche d'images pour &quot;étourneau sansonne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142845"/>
            <a:ext cx="3238523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ZoneTexte 39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47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ésultat de recherche d'images pour &quot;faucon crecerell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142843"/>
            <a:ext cx="1857388" cy="262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34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ésultat de recherche d'images pour &quot;geai des chên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357158"/>
            <a:ext cx="325077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ésultat de recherche d'images pour &quot;hirondelle rusti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428596"/>
            <a:ext cx="3143272" cy="1965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429000" y="371275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vernaculaire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………………………………………………..………………………………………………..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0438" y="158572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 scientifique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…………………………………………………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52" y="27860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Habitat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……………………………………………………….……………………………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2852" y="6075587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Description :           </a:t>
            </a:r>
          </a:p>
          <a:p>
            <a:r>
              <a:rPr lang="fr-FR" u="sng" dirty="0" smtClean="0">
                <a:latin typeface="Comic Sans MS" pitchFamily="66" charset="0"/>
              </a:rPr>
              <a:t>Répartition des couleurs </a:t>
            </a:r>
          </a:p>
          <a:p>
            <a:r>
              <a:rPr lang="fr-FR" dirty="0" smtClean="0">
                <a:latin typeface="Comic Sans MS" pitchFamily="66" charset="0"/>
              </a:rPr>
              <a:t>Dos = ……………………………………………………………………………..……………….</a:t>
            </a:r>
          </a:p>
          <a:p>
            <a:r>
              <a:rPr lang="fr-FR" dirty="0" smtClean="0">
                <a:latin typeface="Comic Sans MS" pitchFamily="66" charset="0"/>
              </a:rPr>
              <a:t>Ventre = …………………………………………………………………………….…….…...</a:t>
            </a:r>
          </a:p>
          <a:p>
            <a:r>
              <a:rPr lang="fr-FR" dirty="0" smtClean="0">
                <a:latin typeface="Comic Sans MS" pitchFamily="66" charset="0"/>
              </a:rPr>
              <a:t>Gorge = ………………………………………………………………………………………....</a:t>
            </a:r>
          </a:p>
          <a:p>
            <a:r>
              <a:rPr lang="fr-FR" dirty="0" smtClean="0">
                <a:latin typeface="Comic Sans MS" pitchFamily="66" charset="0"/>
              </a:rPr>
              <a:t>Tête = ………………………………………………………………………………………..….</a:t>
            </a:r>
          </a:p>
          <a:p>
            <a:r>
              <a:rPr lang="fr-FR" dirty="0" smtClean="0">
                <a:latin typeface="Comic Sans MS" pitchFamily="66" charset="0"/>
              </a:rPr>
              <a:t>Queue = ……………………………………………………………….………………………..</a:t>
            </a:r>
          </a:p>
          <a:p>
            <a:r>
              <a:rPr lang="fr-FR" dirty="0" smtClean="0">
                <a:latin typeface="Comic Sans MS" pitchFamily="66" charset="0"/>
              </a:rPr>
              <a:t>Couleur et forme du bec = …………………………….………………………….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Poids</a:t>
            </a:r>
            <a:r>
              <a:rPr lang="fr-FR" dirty="0" smtClean="0">
                <a:latin typeface="Comic Sans MS" pitchFamily="66" charset="0"/>
              </a:rPr>
              <a:t>  (avec l’unité) : ……………….…………….</a:t>
            </a:r>
          </a:p>
          <a:p>
            <a:r>
              <a:rPr lang="fr-FR" u="sng" dirty="0" smtClean="0">
                <a:latin typeface="Comic Sans MS" pitchFamily="66" charset="0"/>
              </a:rPr>
              <a:t>Taille</a:t>
            </a:r>
            <a:r>
              <a:rPr lang="fr-FR" dirty="0" smtClean="0">
                <a:latin typeface="Comic Sans MS" pitchFamily="66" charset="0"/>
              </a:rPr>
              <a:t> (avec l’unité) : ……………………….…….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2852" y="3428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Oiseaux migrateurs : 	</a:t>
            </a:r>
            <a:r>
              <a:rPr lang="fr-FR" dirty="0" smtClean="0">
                <a:latin typeface="Comic Sans MS" pitchFamily="66" charset="0"/>
              </a:rPr>
              <a:t>OUI 	NON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52" y="3861009"/>
            <a:ext cx="671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 : </a:t>
            </a:r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…………………………………………………………………………………………………..……...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Régime alimentaire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2852" y="5218331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Dimorphisme sexuel: </a:t>
            </a:r>
            <a:r>
              <a:rPr lang="fr-FR" dirty="0" smtClean="0">
                <a:latin typeface="Comic Sans MS" pitchFamily="66" charset="0"/>
              </a:rPr>
              <a:t>oui non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Femelle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: ………………………………………………………………………………………...</a:t>
            </a:r>
          </a:p>
          <a:p>
            <a:r>
              <a:rPr lang="fr-FR" dirty="0" smtClean="0">
                <a:latin typeface="Comic Sans MS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28" name="Picture 2" descr="Résultat de recherche d'images pour &quot;dessin grenoui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42831"/>
            <a:ext cx="1142984" cy="9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2100</Words>
  <Application>Microsoft Office PowerPoint</Application>
  <PresentationFormat>Affichage à l'écran (4:3)</PresentationFormat>
  <Paragraphs>728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sony</cp:lastModifiedBy>
  <cp:revision>17</cp:revision>
  <dcterms:created xsi:type="dcterms:W3CDTF">2018-07-16T12:34:18Z</dcterms:created>
  <dcterms:modified xsi:type="dcterms:W3CDTF">2019-01-24T08:56:57Z</dcterms:modified>
</cp:coreProperties>
</file>